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253" y="-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45CE-CF34-4A13-8208-743A572EB8BD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3C2C-5A66-44A0-9B56-2F06154EFA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45CE-CF34-4A13-8208-743A572EB8BD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3C2C-5A66-44A0-9B56-2F06154EFA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45CE-CF34-4A13-8208-743A572EB8BD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3C2C-5A66-44A0-9B56-2F06154EFA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45CE-CF34-4A13-8208-743A572EB8BD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3C2C-5A66-44A0-9B56-2F06154EFA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45CE-CF34-4A13-8208-743A572EB8BD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3C2C-5A66-44A0-9B56-2F06154EFA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45CE-CF34-4A13-8208-743A572EB8BD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3C2C-5A66-44A0-9B56-2F06154EFA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45CE-CF34-4A13-8208-743A572EB8BD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3C2C-5A66-44A0-9B56-2F06154EFA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45CE-CF34-4A13-8208-743A572EB8BD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3C2C-5A66-44A0-9B56-2F06154EFA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45CE-CF34-4A13-8208-743A572EB8BD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3C2C-5A66-44A0-9B56-2F06154EFA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45CE-CF34-4A13-8208-743A572EB8BD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3C2C-5A66-44A0-9B56-2F06154EFA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545CE-CF34-4A13-8208-743A572EB8BD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3C2C-5A66-44A0-9B56-2F06154EFA0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545CE-CF34-4A13-8208-743A572EB8BD}" type="datetimeFigureOut">
              <a:rPr lang="it-IT" smtClean="0"/>
              <a:pPr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C3C2C-5A66-44A0-9B56-2F06154EFA0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data:image/jpeg;base64,/9j/4AAQSkZJRgABAQAAAQABAAD/2wCEAAkGBxMTEhUTExMWFRUXFh8YGRgYGBoYGBgYHxgWGBgZHRkYHSggGholIBcaIjEhJSorLi4vFx8zODMtNygtLisBCgoKDg0OGxAQGy8mICUvLS0yLS0tNS0yLS8tLS0tLS0tLS0vLS0tLS0tLS0tLS0tLS0tLy0tLS0tLS0tLS0tLf/AABEIALwBDAMBEQACEQEDEQH/xAAbAAACAwEBAQAAAAAAAAAAAAAABAMFBgIBB//EAEAQAAIBAgQDBQUFBgUEAwAAAAECEQADBBIhMQVBUQYTImFxMoGRobFCUsHR8AcUIzNi4RVygpLxJFNzohZDVP/EABsBAAIDAQEBAAAAAAAAAAAAAAAEAgMFAQYH/8QAPBEAAQMCAwQJBAEDAwQDAQAAAQACAwQREiExBUFRYRMicYGRobHR8AYyweEUI0LxFTNSYnKCkiRDohb/2gAMAwEAAhEDEQA/AGFQdB8K8Fcr3lyp1w4iYHwqwNJF1AyG6jNodB8KrJIUw4o7sdB8K5iK7cru3hpmFnSdBUmNc7RRdJh1K47sdB8KjcqVyvO7HQfCjEUXKO7HQfCjEUXKkt4fQsF0G5jrtVjA4gu3BQdIAQ2+ZUfdjoPhVdyp3KO7HQfCjEUXKO7HQfCjEUXKO7HQfCjEUXKCg6D4UXK7cqTC4Frh8CTG5gAD1J0FMwU00x6gv6eKonq4qcXldb18FOeF2x7d62D0UF/mNK2ItgTuFyfL/C8/P9W0cZs257/a68OAsf8Ae+No/nV5+npNzvL9pUfWcF82eZ9l4eEz/La3c8ho3wNJT7GqY9M/L191p0v1LRVGWK3n6ey8wuCGpdDoQMsRJJgSY0FIspyCcYItuWq+e4HRuBvv10UuLwSqD4AGnKQCGAMToedSmhDBcDPS172UIpnOOuWulkmLGsQJOnKk7O0TOPfdM47hTWsudYzAHYfCrZ6eWG2LeqYapktw06JTux0HwpfEUxco7sdB8KLlcuV2yCAIHX6flVjnWaAuAm91wLY6D4VXiK7cq44fhAVGUciWKAFpGw12FatPH1BY8bkZ9iz55bO63KwOnPvSePVZ+yNBIAGjRrtp+jStQQTkbe6YgLrXz/SUNtenyFKk8EwCUd2Og+FcuV25XS2QeQ+FdFyuF9k/auYcWGU25uEzNNtmhEOEt63G6Te2oMwc13VSNm0uYSBE0qw3cAU29xDTZRYj2jXTqUN0UqrVV0Jmw8b7c/SmIpANVS9t9FPisARDDxKdiPx6GrZqdw6wzB3quKoB6pyPBLC1G9LBlj1lfjuMk+MQhhl/hNOU5dAEygEyNZNOiWM2LOqdMuFs0oY3i7X9Ya58b6JRWtoW07zcAmQB0bz9DS4MUZP93zVXkSPAzw/NEuaXLrq4LkiuLqdw/EnS21sRlPkJpuOpkZGWDRLSUrHyB51SE0qmkTQhMYNFLgO2VeZqyFrXPAebBVzOc1hLBcrriKIrkW2la7O1geejOShTue5gLxYrvCYRcveXZyTCqPauHoOi9TWvsvZRqOu/7fnksfbW3GULcDM3+n79Fo+H8Cu4gA3T3dr7NtdBHpz9TXpGyNYMMAGW8/gLxn8aesd0lS42O73K0OF7P4dBAtg+ZqDgXZvcT3+yejpIYxZrQmW4ZZP/ANa/Co9E34VaY2HcPBVmP7K2H1UZG6irGvkZ9rsuBzCUm2dBJnax4jJZ3GYd8OSt6WH2GjNrOzE6ZfdVcrGziwbZ3D8jj2LlNUS0DrSOuzcfwbadqoce75yHI6iAAsHWQB1ryNa2WKQsf8uvf0MkM0Iki0PectxUaqd6TAdqE0SFJfvO8ZiTA0mpOc9+qrZGyO+EWuo8lcwFWYl7AH62NdybmuZlckVAuJ1UkzhFnMvUT7xt9TVsTrBwKqlNrOXDXjlywBrvrmPKJ6V10xw4Ld6BGMWLy3dq8xFnLl81B95E1GRoba3DzXWPxX7SpL9rLaT+s5vcJC/Un310nCzDvOft7qLX4pDyy91DYsljG1RjYXmwU3vwi6urCWlCvZIYghcr6yxBzaaaCtRghZZ0RudLHjv7lmvdK8lkmV7m44DTvSRwSI5F5soE6KATtpz2pToGMeelOXLNM/yHvYDEL9uSRuQdtKVcW7k02+9KMjGu3CsyWg4dZJUZSdiWKatoJUa8t5/4FaNNH1RbncjPsWZUSAOOLlYHTmlsY2u4HUAfa1nbnt86WqCCcsvdXQDL5op+HYwoY3U7g7VZS1ODq6g7lXUQY89CrHF4a1kLg6/d507NHBgxDXglIppceA+Konnpp5bVjuuDkMlqC1syi++Yk5Qp8tBt09012R2PPDY8kMbhyvftUJBqrAVbcJpeHEANdYWlO2bVj6KNa1qXY082ZyHn4e6x67b1JS5XufLx9gVPZsWzolm7d82OUfAa1tM2PSxC0rvP8Bebk+qKqU//AB4++3vdOJwu+dsJbHqGP1NMCloB/bf/AMUqdp7Yfnp3rm9wy6B4sIsf05lNRdR0DhYi3/jbzC63au2I8zn339bquuYRGMLmtv8AcfY+QakanYTS3HA78j3C1aH6qDn9HUtsfD9Husl8Fhs9zI3hCyX8lG/686xqWidJUdE4aar0tbWsgpTODcWy+efctV2cwIvv39wAIvhtryAGwr2MoDR0DdBr+B3L5zSMdVSmqlz4X9VsxXFrr2hCKEIoQlOJ4NbttkImRp61FwOrdRooSxtkYWO0K+ZYtIQg722K/wCk1n7cja+Nsw7fHXzV/wBJTua99M46fj9KDD2XuGEUt6D6mvNRwSzH+m2/zivZzTRQC8jgO32TJwEfzL1tPLNmPwWtSHYdS/U28/nisOo+paGHK9/L9+S5OGtf/oH+xqZP05L/AMvL9pL/APsKW/2+f6XhwDRKMtwf0nX/AGnWkajYtRFoL+q06X6goqjIOseenj7rnDKGJQ6Hkeh6H9cqzGtaAWvFitaQkAPbmFJh1Nu6siCD/aoNbnbj+VB5D4zZO4/hDm4e7WQdRsPrUYGumblqMj8KXhq2BnXOic4pwhma3lGkBSeg61aB0kzwdL+W9L09W1odftS3aDDsbiIqk+EKAKrbime4gamw7graOQCNznHelOI2BaAtAy51cjkOSjy+tWl7WAtYb8TxPAch5lXwvMpx7hp7pWzOwBPQCoxE3wq5/FSYlLZ/lgggDMJBE8yCKtmZGfsyNsxqq43SD7+5LUqr15FF0JgXvBlgbzm1zbbT0q4znBh81T0Yx4vLcogKoVl1KjxVrJLKBF1J3h0FWdITYKOAZlRMaqc9WAKMk1EFxKkLK1wuHZGCIM19tydRbHIAc28+Vex2fs6Onj6abX5kPyV4bbG2ZaiX+NS+P5P4HwafhfZZF8d4m453kzT7nvfl9o4D8lIQbOjYcUnWdxK0FqyqiFAA8hUWtDdAtAZLupIRQhU3aLhC3rbEL4wJBG9RBMTsbe/mN6Vq6Zs8ZBGe4rFAll7sI/fPCOeWUH6n8KuEcMchqARb14LLfWTzUzaMg3B9dfTzK1tq0tpQrKNAAM20RrH9U0rewu/U/lb0UeBgY3crXhqELMETtO+WdJ91WN0XSmxUlxe0IRQhFCF894hgHt3XVrJuBmkakCeUxy/Oqy2GWNscptbKx32PmsuOWpoZ3yQtJLtCOafwnZ+/eA71u6t8kQZRHoN/fVrZGsGGFuXE/gKJpampOOpec9w/JV1hOzGHT7GY+dccXv8AucT5eiajoKePRo702eEWNu7WodGOfifdX9DH/wAR4Kr4l2UtMM1uUcbRU2ySM0NxwPulZdmwSG46p4j2WYxHDrjAyJuId9mMcmHXodaxK91LUk4OrINx9L6Hkfwt3ZTqyjIjmIfGd49ba9oF/FW2FsE2ld7YL6AAgEySAuh56jp6jlh00ErJujYBY52O5O1EwjcQx2XJXuFAMqVKsNwY2MwdCRGh58q0RszAess0yXSGD4pbuvKuO7BIBBXKeUsSZ1OwX3mZC3/wW2tZcxKzu4Yb0nPROaDgyUmyFZXG8Am4zs8KdSefoKzA2KJoEhtbcN62Yq60Ya0ZqpxuKXW3ZGVNi32n9/SpOmNrAWHD3O/s0TsUbvvlNzw3BJgVTiKvUtvBuyFwsqDlPWTGkbncfGrGxOc3EAq3TMa8MJzUVy0VMMCD0Ij61AgtNiptcHZg3TfDsCbpgECBOpjlV9NTmdxANrJeecRC5UD24MHl0pd7cJsVa12IXXkVFSXqETVkZs7NcOi7w6ZjrMASSNdhPx0qcUfSOz03rkjsIyTuHwqh1YqQQM4BYMGX7J2EaxpWtR0rBM11rbxfO43HxWbXVLm077G+7hY7x4LQ9h7AKNdbV3Y6/M16mbOW25oAH5XitlM/pGU6uJWpqK1EUIRQhFCEUIUfcrM5RPWBNRDGg3shcjDjNmmfI7DzFdtnddvkpq6uIoQihCKEIoQihCKEIoQvGmNN6ChVr8ZVGy3Ue2eRMFT6MDB9N6Rlr2Qm0oLee7xCaFKXi8ZB9fD4ElxS0ty4ly2YbZtCJXl61l7SFJVR9I13WGhGqlF0sZwn7c7+G7gb+SbbDkqMsZgQwnYwQY8piJ5TXNmx4CHFVyOuqDg3C7tnHYq/iL5Nq+P4du4whNRmG5XoBHJRNbs0weGtAtYeP58e5VtYcytHh2bKcoUKGAXwkA2xlmAP9QB20BiKoXTZS954S7aCJA8uUggEHyrjm3C4leJYUOjL1EVg19N/cEzBKWOBWTXs8R7VxVHpP41mOdTg5v7rX/K2TXj+1t0riLWHTTO9w9FgfgaleHcHd9h7lXMfO/OwA5p7CcYQAAjIABAH59f71TUSyvtgytpZLS0rib6lU/Erme4WEEes/r3UNJDRi1TtO0sZYrlNNtK4HEHJSNjqvIrl11e2bLOcqiT+tT0FXwU8kz8LBcqEszIm43mwTAsWlMEtdf7tv2R5Fzv7q9NT/T7Wtxzu/A9z5LytX9UgOwUzbnx/Q809hsKwIP7sVX70sx26c6b/AIdFG27NeV/UlKN2ttGV9nts3jl6AKAYhc47wNZjcBQQwiNSNzU4tnAuEsbr8h+d6hJt4YHQ1DCL7z+Ny0PYTN3byPDm0n305LbpjbgL9qU2Vi6E30ubLUVFaaKEIoQihCKEIoQihCKEIoQihCKEIoQihCKEJPiGJZIiCOfWsvadbJSND2gEb+KuhjD7gqtxPECSp1WDrHOvPS7cdNNGRcAZm29NMpwARrdWVvE27qeICDIKtHLTbnXqaeqhqoce48Uq6N8b7DXkq390RHHdMcpmVMkA8on36V57aFJSMeHwnO+YCaEr3sPSDPj7qw10gHcbEddd+Q3rVpR1UqVPat5QBJMCJJkn1NOWUCV3XVxKcWSbLr95cm8at4RqNtTXF0KS4unWkatvVU26rCdoQ5usCTl0gcq8uW4buA36r0VHhEYI1VYFioE3Td0RRdcuiK5dF082FCo2YwwiFiZ5HUdKedTYYnYjY8OPHwSwmLniwuOKgtYO4+qqYmJ5SfOqqeklmPVGV7X3KclRHELuPNWGBwTXm7izpbH8x+bn1+75V7ilgjoog1gu4/Ln8BeCramfac5bezB8sPma2fDeEWrIAVRPU71MtLjiebn5pwTcMEcLcLBZP1JXKDEYO2/toD6ioFjSbqLmtd9wupLVoKIUADoKkGgZBSAsu66hFCEUIRQhFCEUIRQhFCEUIRQhFCEUIRQhFCFWcasMcrIuYzG/KsLbdBJVNb0TbnTXQen5TNNI1tw45KsuYHENp3YEa6sIJBBj5VgxfT1Xd17Dv17P3ZNNqIW7z4JjB9ngVzXGYXCZORiI6Doa3qTYkTIQ2XN3IqElc69mfaOISGLRrGItoHdkYfagmfUAefwpaq2LFEx0sV7tsbcibEqj+dimbC5oGIGxHEZ28LrR2DTVE+7VB4U1aKrXIcEkSJG/lz1oXUriGzuqDYEM/lGqj1LQfRT1E8Qpr7Vn1sgDVNgWN4lxdhcZQikAxrXlrua7GHEXW5DSjACSqy/eza90B5gxVuIEXcO+1v15JtjbZYlDHlVT8I+0qaIqF11WdnEO5AhWYrkAbb19ZO9a0dRJM4CwJtbNIuiYwE3IF7/OSWuM4RpJzFgijYCdzHp9a2tiU5eXSTaN3dnvdYP1HV9HE2OLV2/fnktzwDh4s2VUDUiTWq0lxLzqfgSdPCIYwwKyqavRQhFCEUIRQhFCEUIRQhFCEUIRQhFCEUIRQhFCEUIRQhFCEUIRQhQ4nEqgljVFRUxwNxSGymyNzzYLP4vjCM0DxkbBBmPyrydZtGprXYKdht2LRZSFgu7Lmck7gsWToyshHJhB8jU4ZZKZ3RyixVMsY1BuOSsVuVtR1DXBLFqjvYdGMka7SCVaOmZSDHlV3SNXLL1FVBCgAfjzPmfOqZKhrQugXVNx3iwtLpqx2Feeq6kynCE/SUvSHPRZrE4pX1ZcrdRqDWfGLdW9x5harIyzIG4Xj4slAkLA5gb03JUHohEQPm9AhwvLiSlwKSVt12q/qavYCR+1EleMNKoDipDVSJvYnbOa9vsi5oHHkfVeK+oCP5sQOlx6L6WK0levaEIoQihCKEIoQihCKEIoQihCKEIoQihCKEIoQihCKEIoQihCKELlwSCAYMb9PPWuHRdGqrV4DaJzXM11ursT8hp8qT/gQl2N4xHic/15Jk1ktrN6o5ZftNXnt2LZaAiqOQA9AANydqYe5kLC45AKpjXzPDRmSqe1hLl8m9dLWkiQo0cjkSeQ8qxv9PNU81FVkNzeA5px0zIrRxZnju7vfwUdjFXJ7u2veMqy2oEe/aTWNRx1E73Nh0HFTeyMDG82B0+cF5jOOd2qypLMYC85G/0qUU1RLKYWC7h+FB0TGgue6wyz7dErjOMs1kOmhJgzypKSoe5+B3am46RrZcLlUXcUWWLhkjZvqDVLGguuN+o/KdbGGu6ngoctcsb2U7qVcE0SByncTHXLvTApp3sxYTb5u1VZmbexPztUbWyNDVD2uYbOUw6+i6QDrU47W1XCVKmEZlLAGAK7FTSSNc9oyCg6ZrXBpOqWechjdGzj0516j6bqGlroHfAfY+q819T07i1k7N34/S+g8GxovWlcHlB9a2mgt6jtRkqIJRLGHjenqkrUUIRQhFCEUIRQhFCEUIRQhFCEUIRQhFCEUIRQhFCEUIRQhFCEUIRQhR3bKtGYA5TInkdRPzqJaDa+5dDiL23qv4/iWVFRBNy42VR8yT5Dn60ltAvMXRx/c7L3KapGNLi9+jc/YdqY4VgBZTLux1ZubN19OlXUlKymiEbP8qqeYyuxHuHALDcbuTilT7jOfm351m7Kp7VlTId2Xib/AIVe1pLR08Y/uN//AFbb1cl7N3wMvI6j3H/mvLOs94cOPkfnmvVOb1gV1FL3so3XVpI5afrrVzOu67h4fLLjnKxvXUXxE+IsG2OaI2B2ynrW3LNFH1yesSDpmBwG6xSTWvd1Rpa3Lt7VXTzgViPkaXYgE5utddKxGlTY9zBZcIBUi3WC5QxAO4qEdVKxpY05KLo2OdiIzSpOUyKspKl0Eokb/lSlhbPGY3aFPcDxzYe4sfyrp0HQ8xX0BszaiEVDNQM+Y9wvBdHJs+q6B32uOXIrf1JayKEIoQihCKEIoQihCKEIoQihCKEIoQihCKEIoQihCKEIoQihCKEIoQihCUxpAKkAZz4QTyB1P0HyqJAvfepAm1tyhs4pswGYEHnEbRI09aLossLj2DYm/cB0mB6mkpHfx6WWU5FxJHgAPMqlhFZtCINzbG0A9tyT5WXCWpEda8Q0lrgV7AvsbqdF0qtzSXGyqJzXuX9f81wB2S5cL1wTqTPmT+dWSOfJm495XBYZALzLFQIDNdV2915FQJvquppMLoJZRmGgJMn5aD1puOgkeASQL6XOvZ+1SZgCcibape5bVJa5rGmUbs3JfzrZ2TsYyy3l0G7nz7FnbU2qKWG7dTp+lccD4I9xlv3zt7KDQAdAOQr1L3hzejjybx4+wXm6alke8T1B624cFraFqIoQihCKEIoQihCKEIoQihCKEIoQihCKEIoQihCKEIoQihCKEIoQihCKEJXHWiy6DMfh86i69sl0Kj45i0w6EKc11hl8wDyA5VGOLpHYAe08BwSddWCFmX3HQLKpbgBecy3qawPqGuD3iFug1/A/K1fp+hMEJlf9zvhT1q3p6ViBmJlxuWw51ig0i8kqQK5iq7lF16umu9TY7C4Ei6DmF3ful2mAPSmKupEzrhoHYoMZgFr3UcUpdTT92+qp4g0ugAiNVGm51FekdURxwguBu5oHcOF8/l0o1jnPyIyPztUGCsm/i1RohRmI8zr+ETXp42OjpwCc3H9leUmcKmuw7mD/AAt2qwIGwq0Cy0l7QhFCEUIRQhFCEUIRQhFCEUIRQhFCEUIRQhFCEUIRQhFCEUIRQhFCEUIRQheNtpvXDe2SF8yuA57pbW4G58lPSl9oTyQUIfDw/wAntCzdk08U9c8T/cDkpLCV89keSbnVe5cbZBOWyRtuP1+vWrYano7Ea/P2qHAHVNCyH1XRua/lWr/GiqRjjyO8eyoxlmTtOKguYcjes+ahewXIVrZAVDFIEAKy6IriLoihF1xcXSrGvJPWzUgrHsuf+rueY0+FfT5ftjPavCUeVXKDyWzqK10UIRQhFCEUIRQhFCEUIRQhFCEUIRQhFCEUIRQhFCEUIRQhFCEUIRQhFCEUIRQhYbtLh8mKBG1xfn/zXAwSQyRHT8OyKypXGnro5Rv/AAjhiSIB8RImPaA5xPPavGUUBzt917cwN9uei9lO4anTy5LvEvynXWdiYkRPnvVde8Ww3z8yBpe2/VQjG/53LhTGutUQP6MYwT80U3Z5LrE4lnieVX1daZRZyhHEGaKEisY21Vy8ioougiuouvLi6e6gHNdBzUNnEmzet3uXst+FfR9mz/y6IW+5vqNfEZ968btJn8OuEv8Aa7XvX0KzdDKGUyCJFNNcHC4WiDfMLuuoRQhFCEUIRQhFCEUIRQhFCEUIRQhBoQihCKEIoQihCiW8CxXWYnY/WohwvZdtldS1JcRQhFCEUIRQhFCFj+2p/jWOs/nUofuk/wC0epWTtL/ci7VX2XMEaa8zuPTpXz6pqsEkjANSc+GZ0/K9o1vVaTwHop7KKN9BzjekoIhI7FIbN38e5cc47tUyUmVSCGE67gA6dINbZhbYxw2cHg66i2meSoxb35WUEKAZJLcgBp5yay+iia0ukd1twH5Ktu4nIZLiKReRfJTujLUbouvMtdui6u7HBVgZ2MxsvL3nevWU304y153G/Ae+/wAlnvrTfqDxUeK7PIykKxE8m1HyEj11rYo6BtG/FC42O45+HDzSdW4VUeCQDtVRguI38GxtsC6A7cx+utaZa2QlzDZ28HQ+xWG2Sei6rxiZuO8K7tdr8ORqSD0qJjmGrD3WKabtSlP91u1P4HjVm77Dj0NQJLTZ4IPNNwzxzC8ZumbOKUkrmkg8tagyVjyQ03sry0jMpirVFFCEUIRQhFCEUIRQhFCF4yyIO1BF0Ll3VRJIUDroKF0Ak2CoeJdr8PakAl26LVrIXv8AtCnK1kAxTvDBzOfcNSszjv2hP9hVX5n4a1N0Ucf+48A8L5+AWe/bFCz7A9/dhHnn5Kqbthi39l2P+RT+BpZ1ZQM+6Tyt62VY2253+3TD/wBi70C5HafGLqWuj1Ux8zURX7OdpJ5exUv9ZmH3Uot2uH4TmC/aDfU+IpcHmMp90Rr8aZYIJP8AbkB5HI+BVke2aGTKWNzOYOMd+h8lq+D9t8PeIV5sueT+yfRtvjFckhew2cFpMhbMzpKd4kb/ANOo7RqFp6qS6KEIoQuXcAEkwBXCQBcoXz/iuN7/ABBceymg9dqhPMKWldK/U525bh3lZULTXVwDftb8Kkw6V8yN3u5+HqvavICsnwBFsNK7n7Q20jWYOxrRk2ZK2lbLcZk/3DTK2d7HQ6H8pQTgvLfwlcgnUSOcc6Uila3KTTkd3arrncgKOQgdPKoTsZfFGcueqLnenMFgDc12Xr+VO7N2TJWdYmzePHsVE1QI8t6f/wAIt9W+I/KvQj6cpcNruvxuPZK/zH8krc4O0+FgR5yPpWbN9NzB39JwI55HyBVzaxtswra9cj1g+mnWvT1VR0TctbEi4NshfO3w7ki1tyoxiwYAIzGOv5Uj/q8L2tbE9pebC2ds9bZeCn0RGoyS3EuHC9Dg5SBGo36fj8a7PTvqsM9O8sOmYtftHorI5GsBZI24Wdx/DmtkBgNdAdCCd9CfT5Ui+t2pTvEbgDfQ2yPhbzsrG0FDN1g1ScBSMaAPD4BMbExrXpi5zqdhdrf8ZrzcbGs2i5rBYW/K21m0FBA6k/Ek1BjAwWHPzN1sE3S2JxTBsqwIEknWPcK6SgBe4PEsxOYAADX1019KAboITYNSXEE0IS9vFguVhv8AadPU8qqbMC8sF8uWilhNrpgmrVFc56ELrMInlQhZbj/bW1ZlUh3H+0fr9TVscLn57hqToO9E8kNM3FUOtfRozce7d2mwWKvcSxeNY5czDmfZtr7/AMPlSNZtmhosr4neXcNT6c1m/wA+uq+rSt6NvEa97t3/AI5rscDs2xmxN+R91CFT0ztv7hNebqPqGtqzgjFhw08h+bpuk+mXPdilJc4/NdT25It8awds5cPhw7f0oXb43PER6KaUFLUzZPd3frP0C9LB9OxwjE4NbzPvn6qwtcS4i48GCuxyk5PkQkUwzYjiLG/n7/hMGCgZk6UdwJ91413iw1/cmj/yr9Mxrjvp2/8Aj9roGzD/APb/APkpHG8YI0xuCdB957cgejgA/Cl3bJqIM43EeI9woSbIpaoWje1/Lf4HPzUB4TYvrmwl0f8Ajcys9A26n1p2k29WUR6OoGJvzd+W+BXmqz6dmpZOlpiWPHzXW3bcJrs12lxGDuCxcV3tyFNtvbt9ChPtJ5bdI5+shngrIulpzfiN49xz8bIg2g2pd0NWBHNudo1/bwcdxGR8F9Jv8WtJGdssiRO9VCUYsNs+C5I9sYu82CQxXazDrsSx6CrgyV2jD35BJybSpmf3X7Fn+IcWv4nwgFEPIe0fdXHmKAY5XXO4DT3JSuKqrjgjGFvHf+kwnAriIGgAATlnxDzNeb21HWVTOlt1Rnbf2kaabr5L0Wzo6ekb0bdeKjxeItWE7y/dW2vKdWb/ACqNTWJSbHlqGdI8hrToTqewLSbjlfgjaSfIdpVV/wDLLJVIMqfFoZInQyI0PhmPMdafOxAYgzpcgSft4258k5/p0lzx0+eK0T2Bk7xHR0IkMpBEVnVmxainaXizm8R+R7XWaJOtgcCDwKnscMZtTC+u/wAKupdg1UzAXkNHPXw91U+qY3IZq1LBFCiIETPTblzr00s7aKNsbbANw3Jva2hIsDnf96i6Vi8knevRekjLqDuYPujSKsbXCV7Ohzab3NnDdlY2t4nsXMFgbry7iIMRNcmrCx1gpNjuEv8AvLA9azxtGdjs8x84KfRtIXouoDKprXGzUkMnSRQi/HS3Zr+EYXkWJTFu+D5eta0FbHMOBHFVOYQubuRwVOVgeRgj50PnhlBZiGa63Gw4gqZsAEuLdtjKyCMo0UqOQHKKRg2i4M6KTS9weBH44qiekxTfyGnrb+f7+c1p7V4MoZdQa2WuDhcKYN1X4vD53hdJGrbj4darf1jhae9TabapuzhxbXQFjuTzJqYbhGWaiTdM1NcUV/EImrMF9TUXPa3VcJAzK8t3FPiUgzzFDS05hdvcKO/cEbgeu1UVLgGEXAO6+nfvtxUmgkpa/ikWJK+XPn8qSnnY2zcr7tTlfcBobacDyU2xuKLhtX1KEkg7gEqfkQadhqo5DYa8CLLlnxm4Xz7H9i1sXXcrexCDxIgViAP6yglzIOg30nes7bE1fM/ooh1Lbhl4aX5nuS9JsqCSQvlfck/3H1vr35KoxPG8Vdi3Ysm2kwCy5QI+6m2nnPurMothmRxLszvJPqdfBemqKjZ2y2DpjicdGMzJ79APBX/ZHsrhr5LYlrl+8u4ckKPRRr7iYrfj2cyAhrgM9LaH9rPb9USVLS2nb0YGo395W/s8PS0oWwlu2ByCgCPdFNFlsmWCRfK6Q4pCSeZTtWKtJ38YQxVQDG5JgdY9aiSu2XWFxHeTKwNtevMRXQboIssx2n7IYYo2Is/9PeUEh7cBWPRk9kid9jSdVRxStsQtGHbMsDCJeuwbj+DqPTksfbxAxAWxih3d6JtXBsfQ8x1U+o8vNy01Tsmo6SE6HP584EcY1dDS7WpP5FPpzHWaeBHtke1IWL7WLwTEBcgAtmQP4Yk5GB/7Zn3V6dtcZ6U1NGOt/c3n+93PLgsqjgirnfxawf1m6O/5t4cyNQdSL3zBWvTBgbAD0FeXn+oat+QIHn6k+i0YtlUkejVYYe6UWEVUYiC+pbz9KobtZ2E2yfb7iSSeQ4X5Jkws7uGgSnFMdctWmIvZGPhDOQApOmYkiBG9WbIqamaexdkMzdXRQxPfmy4Gdhvtu71nOwHBUvzisR/GcsQufxKACRMHcyDqa9VBECMTs1ZtavfG/oIeqBrbI55q0/abhbFqxauBFRzcy5lUAlcjkgwNdQPT30VAa1oKlsGWaSVzC4kWvYnfcLN9neDrjzea2yWEWBBl9SDoAWmNCZJ/tTGzpLkZLWra7+AGNfdxPd+LX7Atb2N7Rt3r4K8yXDZhEupJV4B0ZiSMxA8vZau/yTECHZ24LG2lQsLBUxXGLMtO7s5X9QtXexmnhXMfPQe+lp9pNe0tjbft08FkNiAN3GygXGONbkR1HKlW10gzk05BWdE132FKMXuHNmyjkI5ddaQfK+V2ImyuAYzK10641q57esqAvBEinqahxjFJooOfbRd3LcGKWqKcxOtu3KTXXC4iqMKkvVXlV8NO+W+HcolwC7RyJA0nf1qfTSNGDRcwjVAY9arD33vddsF3iOLd2klGf/KJPvitikqnSdQ2vxJslah4ibisT2C6osT2pvXNLVvLOgJ3rS6G3+48Dk3PzWSa+aXKGM9pUT8AxFzx3WDH7pYjT3A61wztiH9Jvue9dbs6SY4ql9+W5S8CuMLpwrsUCTkA3MktJJmd4+FLVMHSlspebHLLKx/fNXUE/RONKW6aX3g5rS2eGLJL/wAQ+ewHpVUdBG3N/WPF2f6WqZToMlPZwaISVUAnn+XSmI4IoiSxoF+Cg57nald3bQbffkeYqT4w8WK4DZVt/vYZmItIo39on0pF7Kl1y92EcsyVYXRsF9VjRea9cNw6x4VIEHzNSqcdDSmMEue7QWzufbVZ1CG19X0xbZrcu0fMkDFNZvC4s5gAXWDqp2Ydf7+dNUr3TQiOXqvGY7fYqO0aSSjm/lRC7CbH5yW64XxS3fUMhE8xzFTuQcLhY8PZMwzsmbiYbhOmpK1VOIw5LkLpOpmY5CR1Ou1UyXvZqm229OW7YXb18yagHW0XCqTtVxBkVECBszbGcpA3mI61OO8riL2wi/foEjXSmNrQG3xG1vVIYbgdu9h8t0aAyhGjKwiHU7gj85pLF/Je8uzaDbt4nsv4rWpJHUDGtjyNsxusdx7vl1mOK4FrivauAHEWBy0F60Z2HQgEgcmVhWPC9+yqsH+x2vYfnoUbWpemjbWUuThmOII1Hdu45cSrLsDiu+Q2XaWtRDc2tH2D6j2T6VdXbED6vEw2jd1r+3bf14K/+Y2eBtSwfdkRwcNR2bxyK2DYFI0kH40S7Dpy3qEg+Pj+rJcVDt6zXbnhqPgbubQqrOG6FRMehiPfV2zKEQwPxfdf0HpmnaOrfHVMw6EgW7VhP2fXscQRYuolpTHjXMJOpAG/Od+daMHSEWByWltcUbHh0jSXHgbZaZrR43s5jMTfD43EWntICEUIftCDCDKA39RLctDtUzE9zusckrHtCngiw07CHHXPhzzy5WHcrPhXZjB2QcljvDlhmueORzkHw/AVJsTG6BKz7Tqpj1nW7Mv35q0vJh1TvO5tArqhCKCG5QQJHu5TS9fJHFTuc4DgO1ISVcsbScZz56qkucVutoGgeWleS/kyBtrrGfUSSHMpvCYpx9okVETyDUq2OR7DcFXGGxasoLEA05HK1zbnJakUwe251UPG+0OHwykvcBP3FIZzrB8M7Dz6fHajhYDjf4KwBzsgvMBxyy2LOGBl8mbMIKk75ZmS2XxbbU/0gxYVXgOHEq9u3lgm4GRxleEI8QdZgt/TpJj01mlJpGSNII7FeKdwsQr3F463btG8zAWwubNvIO0RvMiPWkBHfJRAJNlmrvb2wt5Qitct/acSuWfuqwlo57eU1ptlZEA1ui6IHOFyo07fK1+Dby2c0B5OcDkxXb3DkecarTkSG4CsFOQ3XNbFGBAIIIMEEbGdoPnS4bc2VJXIxSDMS6qFGssBB5U+ynY1vWOfooXJOSmwt1XAdSrDkwg+Rg1ynvc33IcLKZjTBUVQcS4Q92+GTwRBz8hqZEc+WlTpJC0PY8XaUlXUfTFkkZs4b1ojicq6nNA3POuPqBGy53JtrCckybogHrqKZLgBdcsuRiV5mKiJWossv2wxTEBC6W0OpDMA5HXKOVWwNxOxkaaDnxPssvaBe4CMEAHXPPuC+c8a7Uam3hycgGUFSVfMQyhsy6KFYeyT4sw86SqJHYjfX585r2mxtnQsijtaxz4g23WPwEEaqx7LYZmvsMxJto6kHNKHNbVQQWZQBlYAAn2TOkVlVcz4iC05g/An9o9G6nAc3J1juzyJJ0BvmCTYa9q6wfGFBzZ+5cFVLCe7LkE5dYKmQw1EabnStyOsZI3DKLj5oV5HaH0xNA8zUbuJtvtfeNDu0z5La8G4xi3H8oXVH2wygH0JIk1a5jQLsf3EfkLMimrAcMkV7bwbeqkvdrlUlXsurDQjofhXehlcMsNv+79KLtqRsOFzXAjkrfCYoXEVxswn08vWkiC0kFacbxIwPGhXGKsI8Z1mNqg5l9DbsU8sr7l5cgAACANhUmNaxoa0WAXHkuNys32jsGFvJ/MtaiN2TTOvnsGA6qOppeupRUwlm/cmqGcMeY3/AGuy7DuP4PIrGPjRhMZbvof4T+Ixt3bmLi/6TDD0FR2NUGekML/uj9PnqUtFCaerkpD9smbeT25+YuO8L6lbxAinCFAFYH9qWNuhsPbCm5ZuMc1sSDcYFYQsusaiAOfXSFbPYSDmCb+mS9HsWKKRkj72e0ZHgDfOx71a9k+BHBYcK8G6zFyBshIAyg8yI3/ReiYWNsVm7QqW1M+NugFu229X1vBFtW1+lTsk7gLlTkeKjoVI5hIdobGVVj2TJ9/SvN7cc/G1p+1Z9ZewWTv4sKHXZoEeYJiR6a/KspkZJB3JKFtyrThbllDHQAZR5kbn5fWq5AAbK92SauA8pqFrqTRcL55xBJuN6164jNb98kWbeXbSq1IFdxXLKWJM43id18OlgmbaMSBz8gfIax6+QqyONzvtBPYqJJI4+s4gdpsq5LZpkUNQ7Rh9PVKO2rSM1kHdn6KQetTGy6g7h4qs7cox/cfAq0s8YuCyLBf+GDIHTy9J1jrXf9KqOXiqztqjve58EWsQg5/I1W7ZdUP7b94Um7bo/wDl5H2V7wjtCbCuFytmEgE6BvveenLnAqIpqmK/UPr6K011HLa0g8beq5t9ocSTmN0yY0gRp5RSzpZGmxyTTGxuGWa3HDeIi9bDj0I6NzH66im2PDm3S7mlpsmGucjHvqVr5KF7ItlFEKyAdM35nSp2O4KALG6EeKq+0nHlw1nOuVrrGEEgwY1YxyAPzA51fS05kfnoErW1rYI7jMnT3XynEO99yWLO7mJ3ZidAPwAFblmtbbQBeUL3vkxHMlVvZPsNxFsSUDZLPeA3yQwWFbNBR1hnHJddYnSsaoYzUuB7PnqvbbP2hLHYNYQP+oZDK2WYI7RYr7Lwbstbwo/h3HJICSQnsgnLoqgEgsTmMkzqSNsiWmD7LSqa6SpN3ZWvoTv7SeHzNZ7tl+z9mtNcwNxhfWCitl+/naLmXPnkkhiTtG0Qy2NmLP54fhTG1J2w9GBewtnc6C282JtxGepzzWi7N3UwuHs4Vj47dtRcYaqbpE3DPOXJM+dJzbSgZL0V9N+5ZLqoOecRueKb4xgi7I6QSNGUmMynoeTDcTodQdwQ80mxANlJwzDrA9vD3H65prD2u7UKOp91cAIHWNypuLb9XRThZqWS5ZLEGY84oUVxdwJbYxXcVlwx3WffsdYZcl0hlDMVGbKFB+yI1I26bCl4KdsMzpmXud25XVEomLHP+5tje+8b11exa28tq0CQgyySTMaCJ1PqTrWZVbYcyQsjAy1us6equ84VZcKv52E5QR1P0Pwp2g2m2oOEizuGtxyVsUmLLRM8QwjNry61p42lMg2T2MxtqzZN28620CyzMYAq0aKtUlzH2rqrftXFuWmEh1MggEg7dCCCOUGqn5Zq5rgGklTXsVZuWgjOssVCxqZYkIRH+VvcDWdtCJk8YF/m4peR8TxhxDO1u/Q/OawHbDBmy1sEqSWMFTMRowPMGSKxY6Z8Vw7RJMhdG43OXJN9lMUbtw2FElV7wk6BVOkz6xp51WaN8gxNTf8AFc6PpO5blLORVAM6TPWZq/oeiAanqdgYywXybGJ/EY+dbbIJJXWYLqM1VFA28jrfOGqXa4K0otkb5Hdw9/0sWf6g3Qs7z7D3UTX60Y6KCPRo78/VZMu0aqX7nkchl6KM3qaCSw3zK8zUIspFShRJWk4LwrBmybuJxJtsSQqJDNA5sIJ1PptvVL3yYrMCdghpzHjmfbgAqV1AJAMgHQxEjkY5VeNFnOsCQF2prqrKlRq45rXCzhdDHvYbsJB5ZLS9mcP3imcXbtGYCNqW8z4l/E70jJDFH9kfhktqjlmqB/UnsdACb/kKB8cFdrdwZWVipI8SyDB135V0wOtduap/lNa8skyINuOibtkESCCPKlySDYpptnC4Wb7Q3JukfdAHx1/GnqcdS/FZ9Sf6luCT4c4V0J2DAn41Y8XaQFUwgPBK3NvE3F2uMPRj+dZRDTqFtNfI3Rx8VY4Pil2GJur4RIDg66gbqPPr/aoxMO5Nx1UoBJcMuP6UtrtVbGlyB5qwPyOtc/hSH7QfBSG1Ym5SWHf+FRXcRZXEgrdzWXBzEAyhnmNzvuOnlWG/6cqHPsBlflkPHzSrq6jaf9zI8jl5LQ/49h9u92/pf8q3Bs6oAsG+Y90x/rVD/wA/I+yQ4lxxe9tm1clNc4ggjfXWJB0FJ1Gy690jTHkO0d9+OW5US7apMQLZMuFj7Ke92nJ9gKAObGfyin/4TmnrXUjtqN4PRkd/wLnCcQvOuZzBLEKAR7A0DaDnE89I5zXjtt7ReyY08XVDdTvJ/AC39nR9JGJnm99OH7XAuPcvNZey/dhMwvllykyoygTmB1J108PnWXFXS00bZ4p7uvmw3OXO+R03Zi+qnUQxzXa5uXFJ/wCHNmZRGhiT+ukV7J23adkMcjr3eL2GZHHwN/BYLdnSOc5otYG1zkqvidxrZjm3hjoes/rcV5f+MW2Oo1Dtzh81Go0KGMIeQ7UKxdxGXNJiT89fiK1thU7umMzhYAZd/wDjVUzPa7qhV2N4gEU5H8WwynY+cV6mWOZzbMbmfLx/Cz5ahsYyOfJV/b7iP7/grOFVntlSpusQCGhdgM0nxQZMbVdHRvwjGRfl8CZZtprWNAaScr7vcqo7JY9sBaOHVswdy694NjADBYI6AkfnURFEZOjcTdOvrKoQGeENLRrvLb8bHTn+M0vxTia5mRjcUMhYdyQp7zN/DmfsA5jA12giTWfWU0EDwGg556+HLinPpbZpqg+qcBk6wB0G8m3HMYeGZ1WWUrbtExdF/vJDzCZIgqVKyTmMzJ2AjnS5DXtsQvXzU9zZxDm7x+f8LR8O4qwuW2tsVL2iHymNAQRPUZp3609FR0rywNbqCSLnLzXh62Gop6aoa9xs17cB0vcZjnlY9oVweO310F5wIHM8gAPkBRPsunDsgfFefjralosHlKcSB7yObagc42Hxg1qsmjDTbINyPDn4KEl3PLnG5VdceCRuRvGvrUxICAePFdDF5fVlnyCk/wCoAj6xVbKhrrW3kjwPwqTW3US3qtuulifS14ZgzmKkecAj8aoFSzpMN8sOLzIP4VLgV3fOUkRtAJ8yJ/P4VKmqBKwO43t2A/4UcCLJLAkKzkR4UALmdNASNBz9asllwC9rpmloxO/CXhvMqvucWuLObCsJPhlihyzzDAyeUiBPI1nf6g/gvXx/RzZQMDibDO1jnby7OCntcWUmDZvKse3GcA8wQo2jn8quFeL5tySVR9HVMbLg3dwtu7fnauRx+xMKWbxZQIyn/Nz08t647aTAMgUvF9J1Dnf1HgC2ozz4WyUuA4q1wkhALQB8RkljBAE7TmIMASApqMFTLPILCzfm9W7Q2NRUFIcTsUpyHiDe3ZfPmnkxANal144xkJmxiCplTB+vu51FzGvyIRHI+M3abKDiJZ2LxvEgeQA/CosZgGEK4zdI67tUraNTQ4J7/Fb8KitAA6CdBOp9KXkZDGDI8bx5myYZUPLcN9EtbxrPuxOhOpJqyolbTtDgN4HibftVPa533FFrESYq6WVsTC92gVJiUy4uphw0VZhUq42pKswqx4bZuXpy5QBuzGBJ2HqaztobVgoQOkuSb2DRc2Gp7Am6PZMtUTgsAN5Nh2JyzhnHe2WEXAodeYYKeR5zNZs22ad38erjdeMuLHH/AI4hlcbrEC/LMJ6HZEjWzUzx17Bw54Tu7bqJ+M3jZyWgttgnhdvTQgNp9aWrPpukqKiSdzyST9ota/A7/Rei2DNXytjiZDeNtgSbjLlz37+5Wv7PTf8A3U/vDl2718rFi2ZfDrJ1jNmHurwm36dlPV9G0AWAuB84WXpaxmCS1rck32lxy2LZZvtMABMHqSPh9Kf+l4XVNYL6Mac9w3W77nzWFtaYQ0/aR87rLKdpcct50YAgQHBP2syrp7iCD5g16zZ2yGOp2xyn7C8WH/cfUWI5ELAr9oOEhLB9wBv3bvmqqzePUmfn09a3oqeGEdQAc/c6rEJc7UqI39NBzj3mYHyq0yNBsTuv3D/KBEorl1sucagbx9k+Y5eu1V9O0SdGcju59ntr3KwRDRR8ZElU1gosRvPUec0lSObNE8u/5HPhbTwFk3SSugf0jOwjcRvB4g717w7FnCYm134DlkKFgPZJYQY6jnHJyBtrmzzGazj2A8edua9t9OSRPjmEFwA4OwnmDv4ZZdmZzyou1fFO+uNlJyDYbCfSlmNsV62d/wDSsDkrTgXDwuHVgPE6PcY+S+wvzB/4pyknDX97Wjv1PgLL5lt6sdNVGO/VbYAc7Zn8KS/ZcMRpppqQPrypySsidZwO7tWK0Cyt8U+bEE8yAumkCNh0rzjqqQMDdwz7Tffx0QTdKIgVJCgZncn3F1A9ACdKvmrJS8AnQNHoT3khTfqO5dXQClwkCSAnuAMfX5CqI6uQObno6/ebfO9Qb+VxwmyoyiAdFfX70afCaYrK6YvOdtW91/0pyfcn7LagwNSSfUaA/IUiZ32AvoLdx/yq8KWvqCjGPtD5kLPrFOUdZKyQAHdbuFzbvOq6GhVOGxjKwYRI1FehNU8jcrGtAN0zhOMXgUGbTMN9enWoOnJFyArYpJGZMcR2HXtXuCdbpcG2inLOZMwIII2E5R7gKWeQ0ZBehpfqbaLXtDpMQG4gZ7s7WJ8V1ieE238TSWUTmnxGNRJGtV3DrXCuqfqWqc5zcLOVhp2Z+t0ri8ScxGkDQDkBtA6U+ypcGiwC8pI3E8knMpoqMlpogtIPTQHX10pA7Rma6RuXVsR32y7FUWBWKIAxUDTf/wBI/v61nHadQ44ifmK/67FEsBUV26Vt5gBJaNeXpTlLtKeSRrCcgL9vb87VAwtVffvHeBJNav8ALfwCGMByXeGxJzDala2dz4HAgcfBSEYBXuHE3B5gj0AGgFY09ZI6IRHQda+8k7yVaWiy7vHQGBOX8/zqArZjG6IuuD7j29eKiGqe4JC6fYX56T86i2tmY7EHZ/sHzsL8UFoC5yAsixAZ2Ux0ER7/AM60qba1SGSPJvYA5q6np2SSBrt6743ijbIw6wEU5vNmI9pj1jTlV2zKp83/AMx9sbhh5BoOg5E5m9yTv0TW0IxFanZ9oz7Sd5WzwGIZreFuNq8RPWbTMfmgNeJqj0b6qBv2k3twIeLW7nEdi9TTtxsgkd91rX7Wn2CedVKhCisuvhYAjc8jSDqmbpTK15DiBmDY6DgtCnb0TeoSLX07Un2l4u+Gw+e2qaEAAg5QPRSKv2XRtrqnBM453N75+JBSW0Kh0EZkbmb71n8agxFgYpxFwwDlJynToxMe416jZ9bLQ1Boo7FgzFxmO8W8wSsWqpY6qAVLsnctPA38lSYc5mZDssx5a1rVe0pYWCRgFzrly7V52Rn9t8gnHUZU06Gec6fWs3/UZxK431uLbs7+l8vZQDQvQo72IETnj+rb+9LmtmIzP9uHuXcKWwTRcWAIZcrDkRlY6jr4RTs9VI+Nwd/abg7xmPdTLbgqe2g74aewDl/9fpNKNqpBE9oP3EX8/VRAyIVD2rPhQ88xM+up+dWRSuc8g8vIWXq/pBxFTK3cWjyP7VNwRQcRakT45941HzFWyktYSF6jbsjmUMhbwt45LWcIuFbJUbAFR6AsBSb3kSXHavm9aMdQ5x1Nj4gKYYNLvica7bkUR18sAwstbsS0eQ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100" name="AutoShape 4" descr="data:image/jpeg;base64,/9j/4AAQSkZJRgABAQAAAQABAAD/2wCEAAkGBxMTEhUTExMWFRUXFh8YGRgYGBoYGBgYHxgWGBgZHRkYHSggGholIBcaIjEhJSorLi4vFx8zODMtNygtLisBCgoKDg0OGxAQGy8mICUvLS0yLS0tNS0yLS8tLS0tLS0tLS0vLS0tLS0tLS0tLS0tLS0tLy0tLS0tLS0tLS0tLf/AABEIALwBDAMBEQACEQEDEQH/xAAbAAACAwEBAQAAAAAAAAAAAAAABAMFBgIBB//EAEAQAAIBAgQDBQUFBgUEAwAAAAECEQADBBIhMQVBUQYTImFxMoGRobFCUsHR8AcUIzNi4RVygpLxJFNzohZDVP/EABsBAAIDAQEBAAAAAAAAAAAAAAAEAgMFAQYH/8QAPBEAAQMCAwQJBAEDAwQDAQAAAQACAwQREiExBUFRYRMicYGRobHR8AYyweEUI0LxFTNSYnKCkiRDohb/2gAMAwEAAhEDEQA/AGFQdB8K8Fcr3lyp1w4iYHwqwNJF1AyG6jNodB8KrJIUw4o7sdB8K5iK7cru3hpmFnSdBUmNc7RRdJh1K47sdB8KjcqVyvO7HQfCjEUXKO7HQfCjEUXKkt4fQsF0G5jrtVjA4gu3BQdIAQ2+ZUfdjoPhVdyp3KO7HQfCjEUXKO7HQfCjEUXKO7HQfCjEUXKCg6D4UXK7cqTC4Frh8CTG5gAD1J0FMwU00x6gv6eKonq4qcXldb18FOeF2x7d62D0UF/mNK2ItgTuFyfL/C8/P9W0cZs257/a68OAsf8Ae+No/nV5+npNzvL9pUfWcF82eZ9l4eEz/La3c8ho3wNJT7GqY9M/L191p0v1LRVGWK3n6ey8wuCGpdDoQMsRJJgSY0FIspyCcYItuWq+e4HRuBvv10UuLwSqD4AGnKQCGAMToedSmhDBcDPS172UIpnOOuWulkmLGsQJOnKk7O0TOPfdM47hTWsudYzAHYfCrZ6eWG2LeqYapktw06JTux0HwpfEUxco7sdB8KLlcuV2yCAIHX6flVjnWaAuAm91wLY6D4VXiK7cq44fhAVGUciWKAFpGw12FatPH1BY8bkZ9iz55bO63KwOnPvSePVZ+yNBIAGjRrtp+jStQQTkbe6YgLrXz/SUNtenyFKk8EwCUd2Og+FcuV25XS2QeQ+FdFyuF9k/auYcWGU25uEzNNtmhEOEt63G6Te2oMwc13VSNm0uYSBE0qw3cAU29xDTZRYj2jXTqUN0UqrVV0Jmw8b7c/SmIpANVS9t9FPisARDDxKdiPx6GrZqdw6wzB3quKoB6pyPBLC1G9LBlj1lfjuMk+MQhhl/hNOU5dAEygEyNZNOiWM2LOqdMuFs0oY3i7X9Ya58b6JRWtoW07zcAmQB0bz9DS4MUZP93zVXkSPAzw/NEuaXLrq4LkiuLqdw/EnS21sRlPkJpuOpkZGWDRLSUrHyB51SE0qmkTQhMYNFLgO2VeZqyFrXPAebBVzOc1hLBcrriKIrkW2la7O1geejOShTue5gLxYrvCYRcveXZyTCqPauHoOi9TWvsvZRqOu/7fnksfbW3GULcDM3+n79Fo+H8Cu4gA3T3dr7NtdBHpz9TXpGyNYMMAGW8/gLxn8aesd0lS42O73K0OF7P4dBAtg+ZqDgXZvcT3+yejpIYxZrQmW4ZZP/ANa/Co9E34VaY2HcPBVmP7K2H1UZG6irGvkZ9rsuBzCUm2dBJnax4jJZ3GYd8OSt6WH2GjNrOzE6ZfdVcrGziwbZ3D8jj2LlNUS0DrSOuzcfwbadqoce75yHI6iAAsHWQB1ryNa2WKQsf8uvf0MkM0Iki0PectxUaqd6TAdqE0SFJfvO8ZiTA0mpOc9+qrZGyO+EWuo8lcwFWYl7AH62NdybmuZlckVAuJ1UkzhFnMvUT7xt9TVsTrBwKqlNrOXDXjlywBrvrmPKJ6V10xw4Ld6BGMWLy3dq8xFnLl81B95E1GRoba3DzXWPxX7SpL9rLaT+s5vcJC/Un310nCzDvOft7qLX4pDyy91DYsljG1RjYXmwU3vwi6urCWlCvZIYghcr6yxBzaaaCtRghZZ0RudLHjv7lmvdK8lkmV7m44DTvSRwSI5F5soE6KATtpz2pToGMeelOXLNM/yHvYDEL9uSRuQdtKVcW7k02+9KMjGu3CsyWg4dZJUZSdiWKatoJUa8t5/4FaNNH1RbncjPsWZUSAOOLlYHTmlsY2u4HUAfa1nbnt86WqCCcsvdXQDL5op+HYwoY3U7g7VZS1ODq6g7lXUQY89CrHF4a1kLg6/d507NHBgxDXglIppceA+Konnpp5bVjuuDkMlqC1syi++Yk5Qp8tBt09012R2PPDY8kMbhyvftUJBqrAVbcJpeHEANdYWlO2bVj6KNa1qXY082ZyHn4e6x67b1JS5XufLx9gVPZsWzolm7d82OUfAa1tM2PSxC0rvP8Bebk+qKqU//AB4++3vdOJwu+dsJbHqGP1NMCloB/bf/AMUqdp7Yfnp3rm9wy6B4sIsf05lNRdR0DhYi3/jbzC63au2I8zn339bquuYRGMLmtv8AcfY+QakanYTS3HA78j3C1aH6qDn9HUtsfD9Husl8Fhs9zI3hCyX8lG/686xqWidJUdE4aar0tbWsgpTODcWy+efctV2cwIvv39wAIvhtryAGwr2MoDR0DdBr+B3L5zSMdVSmqlz4X9VsxXFrr2hCKEIoQlOJ4NbttkImRp61FwOrdRooSxtkYWO0K+ZYtIQg722K/wCk1n7cja+Nsw7fHXzV/wBJTua99M46fj9KDD2XuGEUt6D6mvNRwSzH+m2/zivZzTRQC8jgO32TJwEfzL1tPLNmPwWtSHYdS/U28/nisOo+paGHK9/L9+S5OGtf/oH+xqZP05L/AMvL9pL/APsKW/2+f6XhwDRKMtwf0nX/AGnWkajYtRFoL+q06X6goqjIOseenj7rnDKGJQ6Hkeh6H9cqzGtaAWvFitaQkAPbmFJh1Nu6siCD/aoNbnbj+VB5D4zZO4/hDm4e7WQdRsPrUYGumblqMj8KXhq2BnXOic4pwhma3lGkBSeg61aB0kzwdL+W9L09W1odftS3aDDsbiIqk+EKAKrbime4gamw7graOQCNznHelOI2BaAtAy51cjkOSjy+tWl7WAtYb8TxPAch5lXwvMpx7hp7pWzOwBPQCoxE3wq5/FSYlLZ/lgggDMJBE8yCKtmZGfsyNsxqq43SD7+5LUqr15FF0JgXvBlgbzm1zbbT0q4znBh81T0Yx4vLcogKoVl1KjxVrJLKBF1J3h0FWdITYKOAZlRMaqc9WAKMk1EFxKkLK1wuHZGCIM19tydRbHIAc28+Vex2fs6Onj6abX5kPyV4bbG2ZaiX+NS+P5P4HwafhfZZF8d4m453kzT7nvfl9o4D8lIQbOjYcUnWdxK0FqyqiFAA8hUWtDdAtAZLupIRQhU3aLhC3rbEL4wJBG9RBMTsbe/mN6Vq6Zs8ZBGe4rFAll7sI/fPCOeWUH6n8KuEcMchqARb14LLfWTzUzaMg3B9dfTzK1tq0tpQrKNAAM20RrH9U0rewu/U/lb0UeBgY3crXhqELMETtO+WdJ91WN0XSmxUlxe0IRQhFCF894hgHt3XVrJuBmkakCeUxy/Oqy2GWNscptbKx32PmsuOWpoZ3yQtJLtCOafwnZ+/eA71u6t8kQZRHoN/fVrZGsGGFuXE/gKJpampOOpec9w/JV1hOzGHT7GY+dccXv8AucT5eiajoKePRo702eEWNu7WodGOfifdX9DH/wAR4Kr4l2UtMM1uUcbRU2ySM0NxwPulZdmwSG46p4j2WYxHDrjAyJuId9mMcmHXodaxK91LUk4OrINx9L6Hkfwt3ZTqyjIjmIfGd49ba9oF/FW2FsE2ld7YL6AAgEySAuh56jp6jlh00ErJujYBY52O5O1EwjcQx2XJXuFAMqVKsNwY2MwdCRGh58q0RszAess0yXSGD4pbuvKuO7BIBBXKeUsSZ1OwX3mZC3/wW2tZcxKzu4Yb0nPROaDgyUmyFZXG8Am4zs8KdSefoKzA2KJoEhtbcN62Yq60Ya0ZqpxuKXW3ZGVNi32n9/SpOmNrAWHD3O/s0TsUbvvlNzw3BJgVTiKvUtvBuyFwsqDlPWTGkbncfGrGxOc3EAq3TMa8MJzUVy0VMMCD0Ij61AgtNiptcHZg3TfDsCbpgECBOpjlV9NTmdxANrJeecRC5UD24MHl0pd7cJsVa12IXXkVFSXqETVkZs7NcOi7w6ZjrMASSNdhPx0qcUfSOz03rkjsIyTuHwqh1YqQQM4BYMGX7J2EaxpWtR0rBM11rbxfO43HxWbXVLm077G+7hY7x4LQ9h7AKNdbV3Y6/M16mbOW25oAH5XitlM/pGU6uJWpqK1EUIRQhFCEUIUfcrM5RPWBNRDGg3shcjDjNmmfI7DzFdtnddvkpq6uIoQihCKEIoQihCKEIoQvGmNN6ChVr8ZVGy3Ue2eRMFT6MDB9N6Rlr2Qm0oLee7xCaFKXi8ZB9fD4ElxS0ty4ly2YbZtCJXl61l7SFJVR9I13WGhGqlF0sZwn7c7+G7gb+SbbDkqMsZgQwnYwQY8piJ5TXNmx4CHFVyOuqDg3C7tnHYq/iL5Nq+P4du4whNRmG5XoBHJRNbs0weGtAtYeP58e5VtYcytHh2bKcoUKGAXwkA2xlmAP9QB20BiKoXTZS954S7aCJA8uUggEHyrjm3C4leJYUOjL1EVg19N/cEzBKWOBWTXs8R7VxVHpP41mOdTg5v7rX/K2TXj+1t0riLWHTTO9w9FgfgaleHcHd9h7lXMfO/OwA5p7CcYQAAjIABAH59f71TUSyvtgytpZLS0rib6lU/Erme4WEEes/r3UNJDRi1TtO0sZYrlNNtK4HEHJSNjqvIrl11e2bLOcqiT+tT0FXwU8kz8LBcqEszIm43mwTAsWlMEtdf7tv2R5Fzv7q9NT/T7Wtxzu/A9z5LytX9UgOwUzbnx/Q809hsKwIP7sVX70sx26c6b/AIdFG27NeV/UlKN2ttGV9nts3jl6AKAYhc47wNZjcBQQwiNSNzU4tnAuEsbr8h+d6hJt4YHQ1DCL7z+Ny0PYTN3byPDm0n305LbpjbgL9qU2Vi6E30ubLUVFaaKEIoQihCKEIoQihCKEIoQihCKEIoQihCKEJPiGJZIiCOfWsvadbJSND2gEb+KuhjD7gqtxPECSp1WDrHOvPS7cdNNGRcAZm29NMpwARrdWVvE27qeICDIKtHLTbnXqaeqhqoce48Uq6N8b7DXkq390RHHdMcpmVMkA8on36V57aFJSMeHwnO+YCaEr3sPSDPj7qw10gHcbEddd+Q3rVpR1UqVPat5QBJMCJJkn1NOWUCV3XVxKcWSbLr95cm8at4RqNtTXF0KS4unWkatvVU26rCdoQ5usCTl0gcq8uW4buA36r0VHhEYI1VYFioE3Td0RRdcuiK5dF082FCo2YwwiFiZ5HUdKedTYYnYjY8OPHwSwmLniwuOKgtYO4+qqYmJ5SfOqqeklmPVGV7X3KclRHELuPNWGBwTXm7izpbH8x+bn1+75V7ilgjoog1gu4/Ln8BeCramfac5bezB8sPma2fDeEWrIAVRPU71MtLjiebn5pwTcMEcLcLBZP1JXKDEYO2/toD6ioFjSbqLmtd9wupLVoKIUADoKkGgZBSAsu66hFCEUIRQhFCEUIRQhFCEUIRQhFCEUIRQhFCFWcasMcrIuYzG/KsLbdBJVNb0TbnTXQen5TNNI1tw45KsuYHENp3YEa6sIJBBj5VgxfT1Xd17Dv17P3ZNNqIW7z4JjB9ngVzXGYXCZORiI6Doa3qTYkTIQ2XN3IqElc69mfaOISGLRrGItoHdkYfagmfUAefwpaq2LFEx0sV7tsbcibEqj+dimbC5oGIGxHEZ28LrR2DTVE+7VB4U1aKrXIcEkSJG/lz1oXUriGzuqDYEM/lGqj1LQfRT1E8Qpr7Vn1sgDVNgWN4lxdhcZQikAxrXlrua7GHEXW5DSjACSqy/eza90B5gxVuIEXcO+1v15JtjbZYlDHlVT8I+0qaIqF11WdnEO5AhWYrkAbb19ZO9a0dRJM4CwJtbNIuiYwE3IF7/OSWuM4RpJzFgijYCdzHp9a2tiU5eXSTaN3dnvdYP1HV9HE2OLV2/fnktzwDh4s2VUDUiTWq0lxLzqfgSdPCIYwwKyqavRQhFCEUIRQhFCEUIRQhFCEUIRQhFCEUIRQhFCEUIRQhFCEUIRQhQ4nEqgljVFRUxwNxSGymyNzzYLP4vjCM0DxkbBBmPyrydZtGprXYKdht2LRZSFgu7Lmck7gsWToyshHJhB8jU4ZZKZ3RyixVMsY1BuOSsVuVtR1DXBLFqjvYdGMka7SCVaOmZSDHlV3SNXLL1FVBCgAfjzPmfOqZKhrQugXVNx3iwtLpqx2Feeq6kynCE/SUvSHPRZrE4pX1ZcrdRqDWfGLdW9x5harIyzIG4Xj4slAkLA5gb03JUHohEQPm9AhwvLiSlwKSVt12q/qavYCR+1EleMNKoDipDVSJvYnbOa9vsi5oHHkfVeK+oCP5sQOlx6L6WK0levaEIoQihCKEIoQihCKEIoQihCKEIoQihCKEIoQihCKEIoQihCKELlwSCAYMb9PPWuHRdGqrV4DaJzXM11ursT8hp8qT/gQl2N4xHic/15Jk1ktrN6o5ZftNXnt2LZaAiqOQA9AANydqYe5kLC45AKpjXzPDRmSqe1hLl8m9dLWkiQo0cjkSeQ8qxv9PNU81FVkNzeA5px0zIrRxZnju7vfwUdjFXJ7u2veMqy2oEe/aTWNRx1E73Nh0HFTeyMDG82B0+cF5jOOd2qypLMYC85G/0qUU1RLKYWC7h+FB0TGgue6wyz7dErjOMs1kOmhJgzypKSoe5+B3am46RrZcLlUXcUWWLhkjZvqDVLGguuN+o/KdbGGu6ngoctcsb2U7qVcE0SByncTHXLvTApp3sxYTb5u1VZmbexPztUbWyNDVD2uYbOUw6+i6QDrU47W1XCVKmEZlLAGAK7FTSSNc9oyCg6ZrXBpOqWechjdGzj0516j6bqGlroHfAfY+q819T07i1k7N34/S+g8GxovWlcHlB9a2mgt6jtRkqIJRLGHjenqkrUUIRQhFCEUIRQhFCEUIRQhFCEUIRQhFCEUIRQhFCEUIRQhFCEUIRQhR3bKtGYA5TInkdRPzqJaDa+5dDiL23qv4/iWVFRBNy42VR8yT5Dn60ltAvMXRx/c7L3KapGNLi9+jc/YdqY4VgBZTLux1ZubN19OlXUlKymiEbP8qqeYyuxHuHALDcbuTilT7jOfm351m7Kp7VlTId2Xib/AIVe1pLR08Y/uN//AFbb1cl7N3wMvI6j3H/mvLOs94cOPkfnmvVOb1gV1FL3so3XVpI5afrrVzOu67h4fLLjnKxvXUXxE+IsG2OaI2B2ynrW3LNFH1yesSDpmBwG6xSTWvd1Rpa3Lt7VXTzgViPkaXYgE5utddKxGlTY9zBZcIBUi3WC5QxAO4qEdVKxpY05KLo2OdiIzSpOUyKspKl0Eokb/lSlhbPGY3aFPcDxzYe4sfyrp0HQ8xX0BszaiEVDNQM+Y9wvBdHJs+q6B32uOXIrf1JayKEIoQihCKEIoQihCKEIoQihCKEIoQihCKEIoQihCKEIoQihCKEIoQihCUxpAKkAZz4QTyB1P0HyqJAvfepAm1tyhs4pswGYEHnEbRI09aLossLj2DYm/cB0mB6mkpHfx6WWU5FxJHgAPMqlhFZtCINzbG0A9tyT5WXCWpEda8Q0lrgV7AvsbqdF0qtzSXGyqJzXuX9f81wB2S5cL1wTqTPmT+dWSOfJm495XBYZALzLFQIDNdV2915FQJvquppMLoJZRmGgJMn5aD1puOgkeASQL6XOvZ+1SZgCcibape5bVJa5rGmUbs3JfzrZ2TsYyy3l0G7nz7FnbU2qKWG7dTp+lccD4I9xlv3zt7KDQAdAOQr1L3hzejjybx4+wXm6alke8T1B624cFraFqIoQihCKEIoQihCKEIoQihCKEIoQihCKEIoQihCKEIoQihCKEIoQihCKEJXHWiy6DMfh86i69sl0Kj45i0w6EKc11hl8wDyA5VGOLpHYAe08BwSddWCFmX3HQLKpbgBecy3qawPqGuD3iFug1/A/K1fp+hMEJlf9zvhT1q3p6ViBmJlxuWw51ig0i8kqQK5iq7lF16umu9TY7C4Ei6DmF3ful2mAPSmKupEzrhoHYoMZgFr3UcUpdTT92+qp4g0ugAiNVGm51FekdURxwguBu5oHcOF8/l0o1jnPyIyPztUGCsm/i1RohRmI8zr+ETXp42OjpwCc3H9leUmcKmuw7mD/AAt2qwIGwq0Cy0l7QhFCEUIRQhFCEUIRQhFCEUIRQhFCEUIRQhFCEUIRQhFCEUIRQhFCEUIRQheNtpvXDe2SF8yuA57pbW4G58lPSl9oTyQUIfDw/wAntCzdk08U9c8T/cDkpLCV89keSbnVe5cbZBOWyRtuP1+vWrYano7Ea/P2qHAHVNCyH1XRua/lWr/GiqRjjyO8eyoxlmTtOKguYcjes+ahewXIVrZAVDFIEAKy6IriLoihF1xcXSrGvJPWzUgrHsuf+rueY0+FfT5ftjPavCUeVXKDyWzqK10UIRQhFCEUIRQhFCEUIRQhFCEUIRQhFCEUIRQhFCEUIRQhFCEUIRQhFCEUIRQhYbtLh8mKBG1xfn/zXAwSQyRHT8OyKypXGnro5Rv/AAjhiSIB8RImPaA5xPPavGUUBzt917cwN9uei9lO4anTy5LvEvynXWdiYkRPnvVde8Ww3z8yBpe2/VQjG/53LhTGutUQP6MYwT80U3Z5LrE4lnieVX1daZRZyhHEGaKEisY21Vy8ioougiuouvLi6e6gHNdBzUNnEmzet3uXst+FfR9mz/y6IW+5vqNfEZ968btJn8OuEv8Aa7XvX0KzdDKGUyCJFNNcHC4WiDfMLuuoRQhFCEUIRQhFCEUIRQhFCEUIRQhBoQihCKEIoQihCiW8CxXWYnY/WohwvZdtldS1JcRQhFCEUIRQhFCFj+2p/jWOs/nUofuk/wC0epWTtL/ci7VX2XMEaa8zuPTpXz6pqsEkjANSc+GZ0/K9o1vVaTwHop7KKN9BzjekoIhI7FIbN38e5cc47tUyUmVSCGE67gA6dINbZhbYxw2cHg66i2meSoxb35WUEKAZJLcgBp5yay+iia0ukd1twH5Ktu4nIZLiKReRfJTujLUbouvMtdui6u7HBVgZ2MxsvL3nevWU304y153G/Ae+/wAlnvrTfqDxUeK7PIykKxE8m1HyEj11rYo6BtG/FC42O45+HDzSdW4VUeCQDtVRguI38GxtsC6A7cx+utaZa2QlzDZ28HQ+xWG2Sei6rxiZuO8K7tdr8ORqSD0qJjmGrD3WKabtSlP91u1P4HjVm77Dj0NQJLTZ4IPNNwzxzC8ZumbOKUkrmkg8tagyVjyQ03sry0jMpirVFFCEUIRQhFCEUIRQhFCF4yyIO1BF0Ll3VRJIUDroKF0Ak2CoeJdr8PakAl26LVrIXv8AtCnK1kAxTvDBzOfcNSszjv2hP9hVX5n4a1N0Ucf+48A8L5+AWe/bFCz7A9/dhHnn5Kqbthi39l2P+RT+BpZ1ZQM+6Tyt62VY2253+3TD/wBi70C5HafGLqWuj1Ux8zURX7OdpJ5exUv9ZmH3Uot2uH4TmC/aDfU+IpcHmMp90Rr8aZYIJP8AbkB5HI+BVke2aGTKWNzOYOMd+h8lq+D9t8PeIV5sueT+yfRtvjFckhew2cFpMhbMzpKd4kb/ANOo7RqFp6qS6KEIoQuXcAEkwBXCQBcoXz/iuN7/ABBceymg9dqhPMKWldK/U525bh3lZULTXVwDftb8Kkw6V8yN3u5+HqvavICsnwBFsNK7n7Q20jWYOxrRk2ZK2lbLcZk/3DTK2d7HQ6H8pQTgvLfwlcgnUSOcc6Uila3KTTkd3arrncgKOQgdPKoTsZfFGcueqLnenMFgDc12Xr+VO7N2TJWdYmzePHsVE1QI8t6f/wAIt9W+I/KvQj6cpcNruvxuPZK/zH8krc4O0+FgR5yPpWbN9NzB39JwI55HyBVzaxtswra9cj1g+mnWvT1VR0TctbEi4NshfO3w7ki1tyoxiwYAIzGOv5Uj/q8L2tbE9pebC2ds9bZeCn0RGoyS3EuHC9Dg5SBGo36fj8a7PTvqsM9O8sOmYtftHorI5GsBZI24Wdx/DmtkBgNdAdCCd9CfT5Ui+t2pTvEbgDfQ2yPhbzsrG0FDN1g1ScBSMaAPD4BMbExrXpi5zqdhdrf8ZrzcbGs2i5rBYW/K21m0FBA6k/Ek1BjAwWHPzN1sE3S2JxTBsqwIEknWPcK6SgBe4PEsxOYAADX1019KAboITYNSXEE0IS9vFguVhv8AadPU8qqbMC8sF8uWilhNrpgmrVFc56ELrMInlQhZbj/bW1ZlUh3H+0fr9TVscLn57hqToO9E8kNM3FUOtfRozce7d2mwWKvcSxeNY5czDmfZtr7/AMPlSNZtmhosr4neXcNT6c1m/wA+uq+rSt6NvEa97t3/AI5rscDs2xmxN+R91CFT0ztv7hNebqPqGtqzgjFhw08h+bpuk+mXPdilJc4/NdT25It8awds5cPhw7f0oXb43PER6KaUFLUzZPd3frP0C9LB9OxwjE4NbzPvn6qwtcS4i48GCuxyk5PkQkUwzYjiLG/n7/hMGCgZk6UdwJ91413iw1/cmj/yr9Mxrjvp2/8Aj9roGzD/APb/APkpHG8YI0xuCdB957cgejgA/Cl3bJqIM43EeI9woSbIpaoWje1/Lf4HPzUB4TYvrmwl0f8Ajcys9A26n1p2k29WUR6OoGJvzd+W+BXmqz6dmpZOlpiWPHzXW3bcJrs12lxGDuCxcV3tyFNtvbt9ChPtJ5bdI5+shngrIulpzfiN49xz8bIg2g2pd0NWBHNudo1/bwcdxGR8F9Jv8WtJGdssiRO9VCUYsNs+C5I9sYu82CQxXazDrsSx6CrgyV2jD35BJybSpmf3X7Fn+IcWv4nwgFEPIe0fdXHmKAY5XXO4DT3JSuKqrjgjGFvHf+kwnAriIGgAATlnxDzNeb21HWVTOlt1Rnbf2kaabr5L0Wzo6ekb0bdeKjxeItWE7y/dW2vKdWb/ACqNTWJSbHlqGdI8hrToTqewLSbjlfgjaSfIdpVV/wDLLJVIMqfFoZInQyI0PhmPMdafOxAYgzpcgSft4258k5/p0lzx0+eK0T2Bk7xHR0IkMpBEVnVmxainaXizm8R+R7XWaJOtgcCDwKnscMZtTC+u/wAKupdg1UzAXkNHPXw91U+qY3IZq1LBFCiIETPTblzr00s7aKNsbbANw3Jva2hIsDnf96i6Vi8knevRekjLqDuYPujSKsbXCV7Ohzab3NnDdlY2t4nsXMFgbry7iIMRNcmrCx1gpNjuEv8AvLA9azxtGdjs8x84KfRtIXouoDKprXGzUkMnSRQi/HS3Zr+EYXkWJTFu+D5eta0FbHMOBHFVOYQubuRwVOVgeRgj50PnhlBZiGa63Gw4gqZsAEuLdtjKyCMo0UqOQHKKRg2i4M6KTS9weBH44qiekxTfyGnrb+f7+c1p7V4MoZdQa2WuDhcKYN1X4vD53hdJGrbj4darf1jhae9TabapuzhxbXQFjuTzJqYbhGWaiTdM1NcUV/EImrMF9TUXPa3VcJAzK8t3FPiUgzzFDS05hdvcKO/cEbgeu1UVLgGEXAO6+nfvtxUmgkpa/ikWJK+XPn8qSnnY2zcr7tTlfcBobacDyU2xuKLhtX1KEkg7gEqfkQadhqo5DYa8CLLlnxm4Xz7H9i1sXXcrexCDxIgViAP6yglzIOg30nes7bE1fM/ooh1Lbhl4aX5nuS9JsqCSQvlfck/3H1vr35KoxPG8Vdi3Ysm2kwCy5QI+6m2nnPurMothmRxLszvJPqdfBemqKjZ2y2DpjicdGMzJ79APBX/ZHsrhr5LYlrl+8u4ckKPRRr7iYrfj2cyAhrgM9LaH9rPb9USVLS2nb0YGo395W/s8PS0oWwlu2ByCgCPdFNFlsmWCRfK6Q4pCSeZTtWKtJ38YQxVQDG5JgdY9aiSu2XWFxHeTKwNtevMRXQboIssx2n7IYYo2Is/9PeUEh7cBWPRk9kid9jSdVRxStsQtGHbMsDCJeuwbj+DqPTksfbxAxAWxih3d6JtXBsfQ8x1U+o8vNy01Tsmo6SE6HP584EcY1dDS7WpP5FPpzHWaeBHtke1IWL7WLwTEBcgAtmQP4Yk5GB/7Zn3V6dtcZ6U1NGOt/c3n+93PLgsqjgirnfxawf1m6O/5t4cyNQdSL3zBWvTBgbAD0FeXn+oat+QIHn6k+i0YtlUkejVYYe6UWEVUYiC+pbz9KobtZ2E2yfb7iSSeQ4X5Jkws7uGgSnFMdctWmIvZGPhDOQApOmYkiBG9WbIqamaexdkMzdXRQxPfmy4Gdhvtu71nOwHBUvzisR/GcsQufxKACRMHcyDqa9VBECMTs1ZtavfG/oIeqBrbI55q0/abhbFqxauBFRzcy5lUAlcjkgwNdQPT30VAa1oKlsGWaSVzC4kWvYnfcLN9neDrjzea2yWEWBBl9SDoAWmNCZJ/tTGzpLkZLWra7+AGNfdxPd+LX7Atb2N7Rt3r4K8yXDZhEupJV4B0ZiSMxA8vZau/yTECHZ24LG2lQsLBUxXGLMtO7s5X9QtXexmnhXMfPQe+lp9pNe0tjbft08FkNiAN3GygXGONbkR1HKlW10gzk05BWdE132FKMXuHNmyjkI5ddaQfK+V2ImyuAYzK10641q57esqAvBEinqahxjFJooOfbRd3LcGKWqKcxOtu3KTXXC4iqMKkvVXlV8NO+W+HcolwC7RyJA0nf1qfTSNGDRcwjVAY9arD33vddsF3iOLd2klGf/KJPvitikqnSdQ2vxJslah4ibisT2C6osT2pvXNLVvLOgJ3rS6G3+48Dk3PzWSa+aXKGM9pUT8AxFzx3WDH7pYjT3A61wztiH9Jvue9dbs6SY4ql9+W5S8CuMLpwrsUCTkA3MktJJmd4+FLVMHSlspebHLLKx/fNXUE/RONKW6aX3g5rS2eGLJL/wAQ+ewHpVUdBG3N/WPF2f6WqZToMlPZwaISVUAnn+XSmI4IoiSxoF+Cg57nald3bQbffkeYqT4w8WK4DZVt/vYZmItIo39on0pF7Kl1y92EcsyVYXRsF9VjRea9cNw6x4VIEHzNSqcdDSmMEue7QWzufbVZ1CG19X0xbZrcu0fMkDFNZvC4s5gAXWDqp2Ydf7+dNUr3TQiOXqvGY7fYqO0aSSjm/lRC7CbH5yW64XxS3fUMhE8xzFTuQcLhY8PZMwzsmbiYbhOmpK1VOIw5LkLpOpmY5CR1Ou1UyXvZqm229OW7YXb18yagHW0XCqTtVxBkVECBszbGcpA3mI61OO8riL2wi/foEjXSmNrQG3xG1vVIYbgdu9h8t0aAyhGjKwiHU7gj85pLF/Je8uzaDbt4nsv4rWpJHUDGtjyNsxusdx7vl1mOK4FrivauAHEWBy0F60Z2HQgEgcmVhWPC9+yqsH+x2vYfnoUbWpemjbWUuThmOII1Hdu45cSrLsDiu+Q2XaWtRDc2tH2D6j2T6VdXbED6vEw2jd1r+3bf14K/+Y2eBtSwfdkRwcNR2bxyK2DYFI0kH40S7Dpy3qEg+Pj+rJcVDt6zXbnhqPgbubQqrOG6FRMehiPfV2zKEQwPxfdf0HpmnaOrfHVMw6EgW7VhP2fXscQRYuolpTHjXMJOpAG/Od+daMHSEWByWltcUbHh0jSXHgbZaZrR43s5jMTfD43EWntICEUIftCDCDKA39RLctDtUzE9zusckrHtCngiw07CHHXPhzzy5WHcrPhXZjB2QcljvDlhmueORzkHw/AVJsTG6BKz7Tqpj1nW7Mv35q0vJh1TvO5tArqhCKCG5QQJHu5TS9fJHFTuc4DgO1ISVcsbScZz56qkucVutoGgeWleS/kyBtrrGfUSSHMpvCYpx9okVETyDUq2OR7DcFXGGxasoLEA05HK1zbnJakUwe251UPG+0OHwykvcBP3FIZzrB8M7Dz6fHajhYDjf4KwBzsgvMBxyy2LOGBl8mbMIKk75ZmS2XxbbU/0gxYVXgOHEq9u3lgm4GRxleEI8QdZgt/TpJj01mlJpGSNII7FeKdwsQr3F463btG8zAWwubNvIO0RvMiPWkBHfJRAJNlmrvb2wt5Qitct/acSuWfuqwlo57eU1ptlZEA1ui6IHOFyo07fK1+Dby2c0B5OcDkxXb3DkecarTkSG4CsFOQ3XNbFGBAIIIMEEbGdoPnS4bc2VJXIxSDMS6qFGssBB5U+ynY1vWOfooXJOSmwt1XAdSrDkwg+Rg1ynvc33IcLKZjTBUVQcS4Q92+GTwRBz8hqZEc+WlTpJC0PY8XaUlXUfTFkkZs4b1ojicq6nNA3POuPqBGy53JtrCckybogHrqKZLgBdcsuRiV5mKiJWossv2wxTEBC6W0OpDMA5HXKOVWwNxOxkaaDnxPssvaBe4CMEAHXPPuC+c8a7Uam3hycgGUFSVfMQyhsy6KFYeyT4sw86SqJHYjfX585r2mxtnQsijtaxz4g23WPwEEaqx7LYZmvsMxJto6kHNKHNbVQQWZQBlYAAn2TOkVlVcz4iC05g/An9o9G6nAc3J1juzyJJ0BvmCTYa9q6wfGFBzZ+5cFVLCe7LkE5dYKmQw1EabnStyOsZI3DKLj5oV5HaH0xNA8zUbuJtvtfeNDu0z5La8G4xi3H8oXVH2wygH0JIk1a5jQLsf3EfkLMimrAcMkV7bwbeqkvdrlUlXsurDQjofhXehlcMsNv+79KLtqRsOFzXAjkrfCYoXEVxswn08vWkiC0kFacbxIwPGhXGKsI8Z1mNqg5l9DbsU8sr7l5cgAACANhUmNaxoa0WAXHkuNys32jsGFvJ/MtaiN2TTOvnsGA6qOppeupRUwlm/cmqGcMeY3/AGuy7DuP4PIrGPjRhMZbvof4T+Ixt3bmLi/6TDD0FR2NUGekML/uj9PnqUtFCaerkpD9smbeT25+YuO8L6lbxAinCFAFYH9qWNuhsPbCm5ZuMc1sSDcYFYQsusaiAOfXSFbPYSDmCb+mS9HsWKKRkj72e0ZHgDfOx71a9k+BHBYcK8G6zFyBshIAyg8yI3/ReiYWNsVm7QqW1M+NugFu229X1vBFtW1+lTsk7gLlTkeKjoVI5hIdobGVVj2TJ9/SvN7cc/G1p+1Z9ZewWTv4sKHXZoEeYJiR6a/KspkZJB3JKFtyrThbllDHQAZR5kbn5fWq5AAbK92SauA8pqFrqTRcL55xBJuN6164jNb98kWbeXbSq1IFdxXLKWJM43id18OlgmbaMSBz8gfIax6+QqyONzvtBPYqJJI4+s4gdpsq5LZpkUNQ7Rh9PVKO2rSM1kHdn6KQetTGy6g7h4qs7cox/cfAq0s8YuCyLBf+GDIHTy9J1jrXf9KqOXiqztqjve58EWsQg5/I1W7ZdUP7b94Um7bo/wDl5H2V7wjtCbCuFytmEgE6BvveenLnAqIpqmK/UPr6K011HLa0g8beq5t9ocSTmN0yY0gRp5RSzpZGmxyTTGxuGWa3HDeIi9bDj0I6NzH66im2PDm3S7mlpsmGucjHvqVr5KF7ItlFEKyAdM35nSp2O4KALG6EeKq+0nHlw1nOuVrrGEEgwY1YxyAPzA51fS05kfnoErW1rYI7jMnT3XynEO99yWLO7mJ3ZidAPwAFblmtbbQBeUL3vkxHMlVvZPsNxFsSUDZLPeA3yQwWFbNBR1hnHJddYnSsaoYzUuB7PnqvbbP2hLHYNYQP+oZDK2WYI7RYr7Lwbstbwo/h3HJICSQnsgnLoqgEgsTmMkzqSNsiWmD7LSqa6SpN3ZWvoTv7SeHzNZ7tl+z9mtNcwNxhfWCitl+/naLmXPnkkhiTtG0Qy2NmLP54fhTG1J2w9GBewtnc6C282JtxGepzzWi7N3UwuHs4Vj47dtRcYaqbpE3DPOXJM+dJzbSgZL0V9N+5ZLqoOecRueKb4xgi7I6QSNGUmMynoeTDcTodQdwQ80mxANlJwzDrA9vD3H65prD2u7UKOp91cAIHWNypuLb9XRThZqWS5ZLEGY84oUVxdwJbYxXcVlwx3WffsdYZcl0hlDMVGbKFB+yI1I26bCl4KdsMzpmXud25XVEomLHP+5tje+8b11exa28tq0CQgyySTMaCJ1PqTrWZVbYcyQsjAy1us6equ84VZcKv52E5QR1P0Pwp2g2m2oOEizuGtxyVsUmLLRM8QwjNry61p42lMg2T2MxtqzZN28620CyzMYAq0aKtUlzH2rqrftXFuWmEh1MggEg7dCCCOUGqn5Zq5rgGklTXsVZuWgjOssVCxqZYkIRH+VvcDWdtCJk8YF/m4peR8TxhxDO1u/Q/OawHbDBmy1sEqSWMFTMRowPMGSKxY6Z8Vw7RJMhdG43OXJN9lMUbtw2FElV7wk6BVOkz6xp51WaN8gxNTf8AFc6PpO5blLORVAM6TPWZq/oeiAanqdgYywXybGJ/EY+dbbIJJXWYLqM1VFA28jrfOGqXa4K0otkb5Hdw9/0sWf6g3Qs7z7D3UTX60Y6KCPRo78/VZMu0aqX7nkchl6KM3qaCSw3zK8zUIspFShRJWk4LwrBmybuJxJtsSQqJDNA5sIJ1PptvVL3yYrMCdghpzHjmfbgAqV1AJAMgHQxEjkY5VeNFnOsCQF2prqrKlRq45rXCzhdDHvYbsJB5ZLS9mcP3imcXbtGYCNqW8z4l/E70jJDFH9kfhktqjlmqB/UnsdACb/kKB8cFdrdwZWVipI8SyDB135V0wOtduap/lNa8skyINuOibtkESCCPKlySDYpptnC4Wb7Q3JukfdAHx1/GnqcdS/FZ9Sf6luCT4c4V0J2DAn41Y8XaQFUwgPBK3NvE3F2uMPRj+dZRDTqFtNfI3Rx8VY4Pil2GJur4RIDg66gbqPPr/aoxMO5Nx1UoBJcMuP6UtrtVbGlyB5qwPyOtc/hSH7QfBSG1Ym5SWHf+FRXcRZXEgrdzWXBzEAyhnmNzvuOnlWG/6cqHPsBlflkPHzSrq6jaf9zI8jl5LQ/49h9u92/pf8q3Bs6oAsG+Y90x/rVD/wA/I+yQ4lxxe9tm1clNc4ggjfXWJB0FJ1Gy690jTHkO0d9+OW5US7apMQLZMuFj7Ke92nJ9gKAObGfyin/4TmnrXUjtqN4PRkd/wLnCcQvOuZzBLEKAR7A0DaDnE89I5zXjtt7ReyY08XVDdTvJ/AC39nR9JGJnm99OH7XAuPcvNZey/dhMwvllykyoygTmB1J108PnWXFXS00bZ4p7uvmw3OXO+R03Zi+qnUQxzXa5uXFJ/wCHNmZRGhiT+ukV7J23adkMcjr3eL2GZHHwN/BYLdnSOc5otYG1zkqvidxrZjm3hjoes/rcV5f+MW2Oo1Dtzh81Go0KGMIeQ7UKxdxGXNJiT89fiK1thU7umMzhYAZd/wDjVUzPa7qhV2N4gEU5H8WwynY+cV6mWOZzbMbmfLx/Cz5ahsYyOfJV/b7iP7/grOFVntlSpusQCGhdgM0nxQZMbVdHRvwjGRfl8CZZtprWNAaScr7vcqo7JY9sBaOHVswdy694NjADBYI6AkfnURFEZOjcTdOvrKoQGeENLRrvLb8bHTn+M0vxTia5mRjcUMhYdyQp7zN/DmfsA5jA12giTWfWU0EDwGg556+HLinPpbZpqg+qcBk6wB0G8m3HMYeGZ1WWUrbtExdF/vJDzCZIgqVKyTmMzJ2AjnS5DXtsQvXzU9zZxDm7x+f8LR8O4qwuW2tsVL2iHymNAQRPUZp3609FR0rywNbqCSLnLzXh62Gop6aoa9xs17cB0vcZjnlY9oVweO310F5wIHM8gAPkBRPsunDsgfFefjralosHlKcSB7yObagc42Hxg1qsmjDTbINyPDn4KEl3PLnG5VdceCRuRvGvrUxICAePFdDF5fVlnyCk/wCoAj6xVbKhrrW3kjwPwqTW3US3qtuulifS14ZgzmKkecAj8aoFSzpMN8sOLzIP4VLgV3fOUkRtAJ8yJ/P4VKmqBKwO43t2A/4UcCLJLAkKzkR4UALmdNASNBz9asllwC9rpmloxO/CXhvMqvucWuLObCsJPhlihyzzDAyeUiBPI1nf6g/gvXx/RzZQMDibDO1jnby7OCntcWUmDZvKse3GcA8wQo2jn8quFeL5tySVR9HVMbLg3dwtu7fnauRx+xMKWbxZQIyn/Nz08t647aTAMgUvF9J1Dnf1HgC2ozz4WyUuA4q1wkhALQB8RkljBAE7TmIMASApqMFTLPILCzfm9W7Q2NRUFIcTsUpyHiDe3ZfPmnkxANal144xkJmxiCplTB+vu51FzGvyIRHI+M3abKDiJZ2LxvEgeQA/CosZgGEK4zdI67tUraNTQ4J7/Fb8KitAA6CdBOp9KXkZDGDI8bx5myYZUPLcN9EtbxrPuxOhOpJqyolbTtDgN4HibftVPa533FFrESYq6WVsTC92gVJiUy4uphw0VZhUq42pKswqx4bZuXpy5QBuzGBJ2HqaztobVgoQOkuSb2DRc2Gp7Am6PZMtUTgsAN5Nh2JyzhnHe2WEXAodeYYKeR5zNZs22ad38erjdeMuLHH/AI4hlcbrEC/LMJ6HZEjWzUzx17Bw54Tu7bqJ+M3jZyWgttgnhdvTQgNp9aWrPpukqKiSdzyST9ota/A7/Rei2DNXytjiZDeNtgSbjLlz37+5Wv7PTf8A3U/vDl2718rFi2ZfDrJ1jNmHurwm36dlPV9G0AWAuB84WXpaxmCS1rck32lxy2LZZvtMABMHqSPh9Kf+l4XVNYL6Mac9w3W77nzWFtaYQ0/aR87rLKdpcct50YAgQHBP2syrp7iCD5g16zZ2yGOp2xyn7C8WH/cfUWI5ELAr9oOEhLB9wBv3bvmqqzePUmfn09a3oqeGEdQAc/c6rEJc7UqI39NBzj3mYHyq0yNBsTuv3D/KBEorl1sucagbx9k+Y5eu1V9O0SdGcju59ntr3KwRDRR8ZElU1gosRvPUec0lSObNE8u/5HPhbTwFk3SSugf0jOwjcRvB4g717w7FnCYm134DlkKFgPZJYQY6jnHJyBtrmzzGazj2A8edua9t9OSRPjmEFwA4OwnmDv4ZZdmZzyou1fFO+uNlJyDYbCfSlmNsV62d/wDSsDkrTgXDwuHVgPE6PcY+S+wvzB/4pyknDX97Wjv1PgLL5lt6sdNVGO/VbYAc7Zn8KS/ZcMRpppqQPrypySsidZwO7tWK0Cyt8U+bEE8yAumkCNh0rzjqqQMDdwz7Tffx0QTdKIgVJCgZncn3F1A9ACdKvmrJS8AnQNHoT3khTfqO5dXQClwkCSAnuAMfX5CqI6uQObno6/ebfO9Qb+VxwmyoyiAdFfX70afCaYrK6YvOdtW91/0pyfcn7LagwNSSfUaA/IUiZ32AvoLdx/yq8KWvqCjGPtD5kLPrFOUdZKyQAHdbuFzbvOq6GhVOGxjKwYRI1FehNU8jcrGtAN0zhOMXgUGbTMN9enWoOnJFyArYpJGZMcR2HXtXuCdbpcG2inLOZMwIII2E5R7gKWeQ0ZBehpfqbaLXtDpMQG4gZ7s7WJ8V1ieE238TSWUTmnxGNRJGtV3DrXCuqfqWqc5zcLOVhp2Z+t0ri8ScxGkDQDkBtA6U+ypcGiwC8pI3E8knMpoqMlpogtIPTQHX10pA7Rma6RuXVsR32y7FUWBWKIAxUDTf/wBI/v61nHadQ44ifmK/67FEsBUV26Vt5gBJaNeXpTlLtKeSRrCcgL9vb87VAwtVffvHeBJNav8ALfwCGMByXeGxJzDala2dz4HAgcfBSEYBXuHE3B5gj0AGgFY09ZI6IRHQda+8k7yVaWiy7vHQGBOX8/zqArZjG6IuuD7j29eKiGqe4JC6fYX56T86i2tmY7EHZ/sHzsL8UFoC5yAsixAZ2Ux0ER7/AM60qba1SGSPJvYA5q6np2SSBrt6743ijbIw6wEU5vNmI9pj1jTlV2zKp83/AMx9sbhh5BoOg5E5m9yTv0TW0IxFanZ9oz7Sd5WzwGIZreFuNq8RPWbTMfmgNeJqj0b6qBv2k3twIeLW7nEdi9TTtxsgkd91rX7Wn2CedVKhCisuvhYAjc8jSDqmbpTK15DiBmDY6DgtCnb0TeoSLX07Un2l4u+Gw+e2qaEAAg5QPRSKv2XRtrqnBM453N75+JBSW0Kh0EZkbmb71n8agxFgYpxFwwDlJynToxMe416jZ9bLQ1Boo7FgzFxmO8W8wSsWqpY6qAVLsnctPA38lSYc5mZDssx5a1rVe0pYWCRgFzrly7V52Rn9t8gnHUZU06Gec6fWs3/UZxK431uLbs7+l8vZQDQvQo72IETnj+rb+9LmtmIzP9uHuXcKWwTRcWAIZcrDkRlY6jr4RTs9VI+Nwd/abg7xmPdTLbgqe2g74aewDl/9fpNKNqpBE9oP3EX8/VRAyIVD2rPhQ88xM+up+dWRSuc8g8vIWXq/pBxFTK3cWjyP7VNwRQcRakT45941HzFWyktYSF6jbsjmUMhbwt45LWcIuFbJUbAFR6AsBSb3kSXHavm9aMdQ5x1Nj4gKYYNLvica7bkUR18sAwstbsS0eQ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102" name="AutoShape 6" descr="data:image/jpeg;base64,/9j/4AAQSkZJRgABAQAAAQABAAD/2wCEAAkGBxMTEhUTExMWFRUXFh8YGRgYGBoYGBgYHxgWGBgZHRkYHSggGholIBcaIjEhJSorLi4vFx8zODMtNygtLisBCgoKDg0OGxAQGy8mICUvLS0yLS0tNS0yLS8tLS0tLS0tLS0vLS0tLS0tLS0tLS0tLS0tLy0tLS0tLS0tLS0tLf/AABEIALwBDAMBEQACEQEDEQH/xAAbAAACAwEBAQAAAAAAAAAAAAAABAMFBgIBB//EAEAQAAIBAgQDBQUFBgUEAwAAAAECEQADBBIhMQVBUQYTImFxMoGRobFCUsHR8AcUIzNi4RVygpLxJFNzohZDVP/EABsBAAIDAQEBAAAAAAAAAAAAAAAEAgMFAQYH/8QAPBEAAQMCAwQJBAEDAwQDAQAAAQACAwQREiExBUFRYRMicYGRobHR8AYyweEUI0LxFTNSYnKCkiRDohb/2gAMAwEAAhEDEQA/AGFQdB8K8Fcr3lyp1w4iYHwqwNJF1AyG6jNodB8KrJIUw4o7sdB8K5iK7cru3hpmFnSdBUmNc7RRdJh1K47sdB8KjcqVyvO7HQfCjEUXKO7HQfCjEUXKkt4fQsF0G5jrtVjA4gu3BQdIAQ2+ZUfdjoPhVdyp3KO7HQfCjEUXKO7HQfCjEUXKO7HQfCjEUXKCg6D4UXK7cqTC4Frh8CTG5gAD1J0FMwU00x6gv6eKonq4qcXldb18FOeF2x7d62D0UF/mNK2ItgTuFyfL/C8/P9W0cZs257/a68OAsf8Ae+No/nV5+npNzvL9pUfWcF82eZ9l4eEz/La3c8ho3wNJT7GqY9M/L191p0v1LRVGWK3n6ey8wuCGpdDoQMsRJJgSY0FIspyCcYItuWq+e4HRuBvv10UuLwSqD4AGnKQCGAMToedSmhDBcDPS172UIpnOOuWulkmLGsQJOnKk7O0TOPfdM47hTWsudYzAHYfCrZ6eWG2LeqYapktw06JTux0HwpfEUxco7sdB8KLlcuV2yCAIHX6flVjnWaAuAm91wLY6D4VXiK7cq44fhAVGUciWKAFpGw12FatPH1BY8bkZ9iz55bO63KwOnPvSePVZ+yNBIAGjRrtp+jStQQTkbe6YgLrXz/SUNtenyFKk8EwCUd2Og+FcuV25XS2QeQ+FdFyuF9k/auYcWGU25uEzNNtmhEOEt63G6Te2oMwc13VSNm0uYSBE0qw3cAU29xDTZRYj2jXTqUN0UqrVV0Jmw8b7c/SmIpANVS9t9FPisARDDxKdiPx6GrZqdw6wzB3quKoB6pyPBLC1G9LBlj1lfjuMk+MQhhl/hNOU5dAEygEyNZNOiWM2LOqdMuFs0oY3i7X9Ya58b6JRWtoW07zcAmQB0bz9DS4MUZP93zVXkSPAzw/NEuaXLrq4LkiuLqdw/EnS21sRlPkJpuOpkZGWDRLSUrHyB51SE0qmkTQhMYNFLgO2VeZqyFrXPAebBVzOc1hLBcrriKIrkW2la7O1geejOShTue5gLxYrvCYRcveXZyTCqPauHoOi9TWvsvZRqOu/7fnksfbW3GULcDM3+n79Fo+H8Cu4gA3T3dr7NtdBHpz9TXpGyNYMMAGW8/gLxn8aesd0lS42O73K0OF7P4dBAtg+ZqDgXZvcT3+yejpIYxZrQmW4ZZP/ANa/Co9E34VaY2HcPBVmP7K2H1UZG6irGvkZ9rsuBzCUm2dBJnax4jJZ3GYd8OSt6WH2GjNrOzE6ZfdVcrGziwbZ3D8jj2LlNUS0DrSOuzcfwbadqoce75yHI6iAAsHWQB1ryNa2WKQsf8uvf0MkM0Iki0PectxUaqd6TAdqE0SFJfvO8ZiTA0mpOc9+qrZGyO+EWuo8lcwFWYl7AH62NdybmuZlckVAuJ1UkzhFnMvUT7xt9TVsTrBwKqlNrOXDXjlywBrvrmPKJ6V10xw4Ld6BGMWLy3dq8xFnLl81B95E1GRoba3DzXWPxX7SpL9rLaT+s5vcJC/Un310nCzDvOft7qLX4pDyy91DYsljG1RjYXmwU3vwi6urCWlCvZIYghcr6yxBzaaaCtRghZZ0RudLHjv7lmvdK8lkmV7m44DTvSRwSI5F5soE6KATtpz2pToGMeelOXLNM/yHvYDEL9uSRuQdtKVcW7k02+9KMjGu3CsyWg4dZJUZSdiWKatoJUa8t5/4FaNNH1RbncjPsWZUSAOOLlYHTmlsY2u4HUAfa1nbnt86WqCCcsvdXQDL5op+HYwoY3U7g7VZS1ODq6g7lXUQY89CrHF4a1kLg6/d507NHBgxDXglIppceA+Konnpp5bVjuuDkMlqC1syi++Yk5Qp8tBt09012R2PPDY8kMbhyvftUJBqrAVbcJpeHEANdYWlO2bVj6KNa1qXY082ZyHn4e6x67b1JS5XufLx9gVPZsWzolm7d82OUfAa1tM2PSxC0rvP8Bebk+qKqU//AB4++3vdOJwu+dsJbHqGP1NMCloB/bf/AMUqdp7Yfnp3rm9wy6B4sIsf05lNRdR0DhYi3/jbzC63au2I8zn339bquuYRGMLmtv8AcfY+QakanYTS3HA78j3C1aH6qDn9HUtsfD9Husl8Fhs9zI3hCyX8lG/686xqWidJUdE4aar0tbWsgpTODcWy+efctV2cwIvv39wAIvhtryAGwr2MoDR0DdBr+B3L5zSMdVSmqlz4X9VsxXFrr2hCKEIoQlOJ4NbttkImRp61FwOrdRooSxtkYWO0K+ZYtIQg722K/wCk1n7cja+Nsw7fHXzV/wBJTua99M46fj9KDD2XuGEUt6D6mvNRwSzH+m2/zivZzTRQC8jgO32TJwEfzL1tPLNmPwWtSHYdS/U28/nisOo+paGHK9/L9+S5OGtf/oH+xqZP05L/AMvL9pL/APsKW/2+f6XhwDRKMtwf0nX/AGnWkajYtRFoL+q06X6goqjIOseenj7rnDKGJQ6Hkeh6H9cqzGtaAWvFitaQkAPbmFJh1Nu6siCD/aoNbnbj+VB5D4zZO4/hDm4e7WQdRsPrUYGumblqMj8KXhq2BnXOic4pwhma3lGkBSeg61aB0kzwdL+W9L09W1odftS3aDDsbiIqk+EKAKrbime4gamw7graOQCNznHelOI2BaAtAy51cjkOSjy+tWl7WAtYb8TxPAch5lXwvMpx7hp7pWzOwBPQCoxE3wq5/FSYlLZ/lgggDMJBE8yCKtmZGfsyNsxqq43SD7+5LUqr15FF0JgXvBlgbzm1zbbT0q4znBh81T0Yx4vLcogKoVl1KjxVrJLKBF1J3h0FWdITYKOAZlRMaqc9WAKMk1EFxKkLK1wuHZGCIM19tydRbHIAc28+Vex2fs6Onj6abX5kPyV4bbG2ZaiX+NS+P5P4HwafhfZZF8d4m453kzT7nvfl9o4D8lIQbOjYcUnWdxK0FqyqiFAA8hUWtDdAtAZLupIRQhU3aLhC3rbEL4wJBG9RBMTsbe/mN6Vq6Zs8ZBGe4rFAll7sI/fPCOeWUH6n8KuEcMchqARb14LLfWTzUzaMg3B9dfTzK1tq0tpQrKNAAM20RrH9U0rewu/U/lb0UeBgY3crXhqELMETtO+WdJ91WN0XSmxUlxe0IRQhFCF894hgHt3XVrJuBmkakCeUxy/Oqy2GWNscptbKx32PmsuOWpoZ3yQtJLtCOafwnZ+/eA71u6t8kQZRHoN/fVrZGsGGFuXE/gKJpampOOpec9w/JV1hOzGHT7GY+dccXv8AucT5eiajoKePRo702eEWNu7WodGOfifdX9DH/wAR4Kr4l2UtMM1uUcbRU2ySM0NxwPulZdmwSG46p4j2WYxHDrjAyJuId9mMcmHXodaxK91LUk4OrINx9L6Hkfwt3ZTqyjIjmIfGd49ba9oF/FW2FsE2ld7YL6AAgEySAuh56jp6jlh00ErJujYBY52O5O1EwjcQx2XJXuFAMqVKsNwY2MwdCRGh58q0RszAess0yXSGD4pbuvKuO7BIBBXKeUsSZ1OwX3mZC3/wW2tZcxKzu4Yb0nPROaDgyUmyFZXG8Am4zs8KdSefoKzA2KJoEhtbcN62Yq60Ya0ZqpxuKXW3ZGVNi32n9/SpOmNrAWHD3O/s0TsUbvvlNzw3BJgVTiKvUtvBuyFwsqDlPWTGkbncfGrGxOc3EAq3TMa8MJzUVy0VMMCD0Ij61AgtNiptcHZg3TfDsCbpgECBOpjlV9NTmdxANrJeecRC5UD24MHl0pd7cJsVa12IXXkVFSXqETVkZs7NcOi7w6ZjrMASSNdhPx0qcUfSOz03rkjsIyTuHwqh1YqQQM4BYMGX7J2EaxpWtR0rBM11rbxfO43HxWbXVLm077G+7hY7x4LQ9h7AKNdbV3Y6/M16mbOW25oAH5XitlM/pGU6uJWpqK1EUIRQhFCEUIUfcrM5RPWBNRDGg3shcjDjNmmfI7DzFdtnddvkpq6uIoQihCKEIoQihCKEIoQvGmNN6ChVr8ZVGy3Ue2eRMFT6MDB9N6Rlr2Qm0oLee7xCaFKXi8ZB9fD4ElxS0ty4ly2YbZtCJXl61l7SFJVR9I13WGhGqlF0sZwn7c7+G7gb+SbbDkqMsZgQwnYwQY8piJ5TXNmx4CHFVyOuqDg3C7tnHYq/iL5Nq+P4du4whNRmG5XoBHJRNbs0weGtAtYeP58e5VtYcytHh2bKcoUKGAXwkA2xlmAP9QB20BiKoXTZS954S7aCJA8uUggEHyrjm3C4leJYUOjL1EVg19N/cEzBKWOBWTXs8R7VxVHpP41mOdTg5v7rX/K2TXj+1t0riLWHTTO9w9FgfgaleHcHd9h7lXMfO/OwA5p7CcYQAAjIABAH59f71TUSyvtgytpZLS0rib6lU/Erme4WEEes/r3UNJDRi1TtO0sZYrlNNtK4HEHJSNjqvIrl11e2bLOcqiT+tT0FXwU8kz8LBcqEszIm43mwTAsWlMEtdf7tv2R5Fzv7q9NT/T7Wtxzu/A9z5LytX9UgOwUzbnx/Q809hsKwIP7sVX70sx26c6b/AIdFG27NeV/UlKN2ttGV9nts3jl6AKAYhc47wNZjcBQQwiNSNzU4tnAuEsbr8h+d6hJt4YHQ1DCL7z+Ny0PYTN3byPDm0n305LbpjbgL9qU2Vi6E30ubLUVFaaKEIoQihCKEIoQihCKEIoQihCKEIoQihCKEJPiGJZIiCOfWsvadbJSND2gEb+KuhjD7gqtxPECSp1WDrHOvPS7cdNNGRcAZm29NMpwARrdWVvE27qeICDIKtHLTbnXqaeqhqoce48Uq6N8b7DXkq390RHHdMcpmVMkA8on36V57aFJSMeHwnO+YCaEr3sPSDPj7qw10gHcbEddd+Q3rVpR1UqVPat5QBJMCJJkn1NOWUCV3XVxKcWSbLr95cm8at4RqNtTXF0KS4unWkatvVU26rCdoQ5usCTl0gcq8uW4buA36r0VHhEYI1VYFioE3Td0RRdcuiK5dF082FCo2YwwiFiZ5HUdKedTYYnYjY8OPHwSwmLniwuOKgtYO4+qqYmJ5SfOqqeklmPVGV7X3KclRHELuPNWGBwTXm7izpbH8x+bn1+75V7ilgjoog1gu4/Ln8BeCramfac5bezB8sPma2fDeEWrIAVRPU71MtLjiebn5pwTcMEcLcLBZP1JXKDEYO2/toD6ioFjSbqLmtd9wupLVoKIUADoKkGgZBSAsu66hFCEUIRQhFCEUIRQhFCEUIRQhFCEUIRQhFCFWcasMcrIuYzG/KsLbdBJVNb0TbnTXQen5TNNI1tw45KsuYHENp3YEa6sIJBBj5VgxfT1Xd17Dv17P3ZNNqIW7z4JjB9ngVzXGYXCZORiI6Doa3qTYkTIQ2XN3IqElc69mfaOISGLRrGItoHdkYfagmfUAefwpaq2LFEx0sV7tsbcibEqj+dimbC5oGIGxHEZ28LrR2DTVE+7VB4U1aKrXIcEkSJG/lz1oXUriGzuqDYEM/lGqj1LQfRT1E8Qpr7Vn1sgDVNgWN4lxdhcZQikAxrXlrua7GHEXW5DSjACSqy/eza90B5gxVuIEXcO+1v15JtjbZYlDHlVT8I+0qaIqF11WdnEO5AhWYrkAbb19ZO9a0dRJM4CwJtbNIuiYwE3IF7/OSWuM4RpJzFgijYCdzHp9a2tiU5eXSTaN3dnvdYP1HV9HE2OLV2/fnktzwDh4s2VUDUiTWq0lxLzqfgSdPCIYwwKyqavRQhFCEUIRQhFCEUIRQhFCEUIRQhFCEUIRQhFCEUIRQhFCEUIRQhQ4nEqgljVFRUxwNxSGymyNzzYLP4vjCM0DxkbBBmPyrydZtGprXYKdht2LRZSFgu7Lmck7gsWToyshHJhB8jU4ZZKZ3RyixVMsY1BuOSsVuVtR1DXBLFqjvYdGMka7SCVaOmZSDHlV3SNXLL1FVBCgAfjzPmfOqZKhrQugXVNx3iwtLpqx2Feeq6kynCE/SUvSHPRZrE4pX1ZcrdRqDWfGLdW9x5harIyzIG4Xj4slAkLA5gb03JUHohEQPm9AhwvLiSlwKSVt12q/qavYCR+1EleMNKoDipDVSJvYnbOa9vsi5oHHkfVeK+oCP5sQOlx6L6WK0levaEIoQihCKEIoQihCKEIoQihCKEIoQihCKEIoQihCKEIoQihCKELlwSCAYMb9PPWuHRdGqrV4DaJzXM11ursT8hp8qT/gQl2N4xHic/15Jk1ktrN6o5ZftNXnt2LZaAiqOQA9AANydqYe5kLC45AKpjXzPDRmSqe1hLl8m9dLWkiQo0cjkSeQ8qxv9PNU81FVkNzeA5px0zIrRxZnju7vfwUdjFXJ7u2veMqy2oEe/aTWNRx1E73Nh0HFTeyMDG82B0+cF5jOOd2qypLMYC85G/0qUU1RLKYWC7h+FB0TGgue6wyz7dErjOMs1kOmhJgzypKSoe5+B3am46RrZcLlUXcUWWLhkjZvqDVLGguuN+o/KdbGGu6ngoctcsb2U7qVcE0SByncTHXLvTApp3sxYTb5u1VZmbexPztUbWyNDVD2uYbOUw6+i6QDrU47W1XCVKmEZlLAGAK7FTSSNc9oyCg6ZrXBpOqWechjdGzj0516j6bqGlroHfAfY+q819T07i1k7N34/S+g8GxovWlcHlB9a2mgt6jtRkqIJRLGHjenqkrUUIRQhFCEUIRQhFCEUIRQhFCEUIRQhFCEUIRQhFCEUIRQhFCEUIRQhR3bKtGYA5TInkdRPzqJaDa+5dDiL23qv4/iWVFRBNy42VR8yT5Dn60ltAvMXRx/c7L3KapGNLi9+jc/YdqY4VgBZTLux1ZubN19OlXUlKymiEbP8qqeYyuxHuHALDcbuTilT7jOfm351m7Kp7VlTId2Xib/AIVe1pLR08Y/uN//AFbb1cl7N3wMvI6j3H/mvLOs94cOPkfnmvVOb1gV1FL3so3XVpI5afrrVzOu67h4fLLjnKxvXUXxE+IsG2OaI2B2ynrW3LNFH1yesSDpmBwG6xSTWvd1Rpa3Lt7VXTzgViPkaXYgE5utddKxGlTY9zBZcIBUi3WC5QxAO4qEdVKxpY05KLo2OdiIzSpOUyKspKl0Eokb/lSlhbPGY3aFPcDxzYe4sfyrp0HQ8xX0BszaiEVDNQM+Y9wvBdHJs+q6B32uOXIrf1JayKEIoQihCKEIoQihCKEIoQihCKEIoQihCKEIoQihCKEIoQihCKEIoQihCUxpAKkAZz4QTyB1P0HyqJAvfepAm1tyhs4pswGYEHnEbRI09aLossLj2DYm/cB0mB6mkpHfx6WWU5FxJHgAPMqlhFZtCINzbG0A9tyT5WXCWpEda8Q0lrgV7AvsbqdF0qtzSXGyqJzXuX9f81wB2S5cL1wTqTPmT+dWSOfJm495XBYZALzLFQIDNdV2915FQJvquppMLoJZRmGgJMn5aD1puOgkeASQL6XOvZ+1SZgCcibape5bVJa5rGmUbs3JfzrZ2TsYyy3l0G7nz7FnbU2qKWG7dTp+lccD4I9xlv3zt7KDQAdAOQr1L3hzejjybx4+wXm6alke8T1B624cFraFqIoQihCKEIoQihCKEIoQihCKEIoQihCKEIoQihCKEIoQihCKEIoQihCKEJXHWiy6DMfh86i69sl0Kj45i0w6EKc11hl8wDyA5VGOLpHYAe08BwSddWCFmX3HQLKpbgBecy3qawPqGuD3iFug1/A/K1fp+hMEJlf9zvhT1q3p6ViBmJlxuWw51ig0i8kqQK5iq7lF16umu9TY7C4Ei6DmF3ful2mAPSmKupEzrhoHYoMZgFr3UcUpdTT92+qp4g0ugAiNVGm51FekdURxwguBu5oHcOF8/l0o1jnPyIyPztUGCsm/i1RohRmI8zr+ETXp42OjpwCc3H9leUmcKmuw7mD/AAt2qwIGwq0Cy0l7QhFCEUIRQhFCEUIRQhFCEUIRQhFCEUIRQhFCEUIRQhFCEUIRQhFCEUIRQheNtpvXDe2SF8yuA57pbW4G58lPSl9oTyQUIfDw/wAntCzdk08U9c8T/cDkpLCV89keSbnVe5cbZBOWyRtuP1+vWrYano7Ea/P2qHAHVNCyH1XRua/lWr/GiqRjjyO8eyoxlmTtOKguYcjes+ahewXIVrZAVDFIEAKy6IriLoihF1xcXSrGvJPWzUgrHsuf+rueY0+FfT5ftjPavCUeVXKDyWzqK10UIRQhFCEUIRQhFCEUIRQhFCEUIRQhFCEUIRQhFCEUIRQhFCEUIRQhFCEUIRQhYbtLh8mKBG1xfn/zXAwSQyRHT8OyKypXGnro5Rv/AAjhiSIB8RImPaA5xPPavGUUBzt917cwN9uei9lO4anTy5LvEvynXWdiYkRPnvVde8Ww3z8yBpe2/VQjG/53LhTGutUQP6MYwT80U3Z5LrE4lnieVX1daZRZyhHEGaKEisY21Vy8ioougiuouvLi6e6gHNdBzUNnEmzet3uXst+FfR9mz/y6IW+5vqNfEZ968btJn8OuEv8Aa7XvX0KzdDKGUyCJFNNcHC4WiDfMLuuoRQhFCEUIRQhFCEUIRQhFCEUIRQhBoQihCKEIoQihCiW8CxXWYnY/WohwvZdtldS1JcRQhFCEUIRQhFCFj+2p/jWOs/nUofuk/wC0epWTtL/ci7VX2XMEaa8zuPTpXz6pqsEkjANSc+GZ0/K9o1vVaTwHop7KKN9BzjekoIhI7FIbN38e5cc47tUyUmVSCGE67gA6dINbZhbYxw2cHg66i2meSoxb35WUEKAZJLcgBp5yay+iia0ukd1twH5Ktu4nIZLiKReRfJTujLUbouvMtdui6u7HBVgZ2MxsvL3nevWU304y153G/Ae+/wAlnvrTfqDxUeK7PIykKxE8m1HyEj11rYo6BtG/FC42O45+HDzSdW4VUeCQDtVRguI38GxtsC6A7cx+utaZa2QlzDZ28HQ+xWG2Sei6rxiZuO8K7tdr8ORqSD0qJjmGrD3WKabtSlP91u1P4HjVm77Dj0NQJLTZ4IPNNwzxzC8ZumbOKUkrmkg8tagyVjyQ03sry0jMpirVFFCEUIRQhFCEUIRQhFCF4yyIO1BF0Ll3VRJIUDroKF0Ak2CoeJdr8PakAl26LVrIXv8AtCnK1kAxTvDBzOfcNSszjv2hP9hVX5n4a1N0Ucf+48A8L5+AWe/bFCz7A9/dhHnn5Kqbthi39l2P+RT+BpZ1ZQM+6Tyt62VY2253+3TD/wBi70C5HafGLqWuj1Ux8zURX7OdpJ5exUv9ZmH3Uot2uH4TmC/aDfU+IpcHmMp90Rr8aZYIJP8AbkB5HI+BVke2aGTKWNzOYOMd+h8lq+D9t8PeIV5sueT+yfRtvjFckhew2cFpMhbMzpKd4kb/ANOo7RqFp6qS6KEIoQuXcAEkwBXCQBcoXz/iuN7/ABBceymg9dqhPMKWldK/U525bh3lZULTXVwDftb8Kkw6V8yN3u5+HqvavICsnwBFsNK7n7Q20jWYOxrRk2ZK2lbLcZk/3DTK2d7HQ6H8pQTgvLfwlcgnUSOcc6Uila3KTTkd3arrncgKOQgdPKoTsZfFGcueqLnenMFgDc12Xr+VO7N2TJWdYmzePHsVE1QI8t6f/wAIt9W+I/KvQj6cpcNruvxuPZK/zH8krc4O0+FgR5yPpWbN9NzB39JwI55HyBVzaxtswra9cj1g+mnWvT1VR0TctbEi4NshfO3w7ki1tyoxiwYAIzGOv5Uj/q8L2tbE9pebC2ds9bZeCn0RGoyS3EuHC9Dg5SBGo36fj8a7PTvqsM9O8sOmYtftHorI5GsBZI24Wdx/DmtkBgNdAdCCd9CfT5Ui+t2pTvEbgDfQ2yPhbzsrG0FDN1g1ScBSMaAPD4BMbExrXpi5zqdhdrf8ZrzcbGs2i5rBYW/K21m0FBA6k/Ek1BjAwWHPzN1sE3S2JxTBsqwIEknWPcK6SgBe4PEsxOYAADX1019KAboITYNSXEE0IS9vFguVhv8AadPU8qqbMC8sF8uWilhNrpgmrVFc56ELrMInlQhZbj/bW1ZlUh3H+0fr9TVscLn57hqToO9E8kNM3FUOtfRozce7d2mwWKvcSxeNY5czDmfZtr7/AMPlSNZtmhosr4neXcNT6c1m/wA+uq+rSt6NvEa97t3/AI5rscDs2xmxN+R91CFT0ztv7hNebqPqGtqzgjFhw08h+bpuk+mXPdilJc4/NdT25It8awds5cPhw7f0oXb43PER6KaUFLUzZPd3frP0C9LB9OxwjE4NbzPvn6qwtcS4i48GCuxyk5PkQkUwzYjiLG/n7/hMGCgZk6UdwJ91413iw1/cmj/yr9Mxrjvp2/8Aj9roGzD/APb/APkpHG8YI0xuCdB957cgejgA/Cl3bJqIM43EeI9woSbIpaoWje1/Lf4HPzUB4TYvrmwl0f8Ajcys9A26n1p2k29WUR6OoGJvzd+W+BXmqz6dmpZOlpiWPHzXW3bcJrs12lxGDuCxcV3tyFNtvbt9ChPtJ5bdI5+shngrIulpzfiN49xz8bIg2g2pd0NWBHNudo1/bwcdxGR8F9Jv8WtJGdssiRO9VCUYsNs+C5I9sYu82CQxXazDrsSx6CrgyV2jD35BJybSpmf3X7Fn+IcWv4nwgFEPIe0fdXHmKAY5XXO4DT3JSuKqrjgjGFvHf+kwnAriIGgAATlnxDzNeb21HWVTOlt1Rnbf2kaabr5L0Wzo6ekb0bdeKjxeItWE7y/dW2vKdWb/ACqNTWJSbHlqGdI8hrToTqewLSbjlfgjaSfIdpVV/wDLLJVIMqfFoZInQyI0PhmPMdafOxAYgzpcgSft4258k5/p0lzx0+eK0T2Bk7xHR0IkMpBEVnVmxainaXizm8R+R7XWaJOtgcCDwKnscMZtTC+u/wAKupdg1UzAXkNHPXw91U+qY3IZq1LBFCiIETPTblzr00s7aKNsbbANw3Jva2hIsDnf96i6Vi8knevRekjLqDuYPujSKsbXCV7Ohzab3NnDdlY2t4nsXMFgbry7iIMRNcmrCx1gpNjuEv8AvLA9azxtGdjs8x84KfRtIXouoDKprXGzUkMnSRQi/HS3Zr+EYXkWJTFu+D5eta0FbHMOBHFVOYQubuRwVOVgeRgj50PnhlBZiGa63Gw4gqZsAEuLdtjKyCMo0UqOQHKKRg2i4M6KTS9weBH44qiekxTfyGnrb+f7+c1p7V4MoZdQa2WuDhcKYN1X4vD53hdJGrbj4darf1jhae9TabapuzhxbXQFjuTzJqYbhGWaiTdM1NcUV/EImrMF9TUXPa3VcJAzK8t3FPiUgzzFDS05hdvcKO/cEbgeu1UVLgGEXAO6+nfvtxUmgkpa/ikWJK+XPn8qSnnY2zcr7tTlfcBobacDyU2xuKLhtX1KEkg7gEqfkQadhqo5DYa8CLLlnxm4Xz7H9i1sXXcrexCDxIgViAP6yglzIOg30nes7bE1fM/ooh1Lbhl4aX5nuS9JsqCSQvlfck/3H1vr35KoxPG8Vdi3Ysm2kwCy5QI+6m2nnPurMothmRxLszvJPqdfBemqKjZ2y2DpjicdGMzJ79APBX/ZHsrhr5LYlrl+8u4ckKPRRr7iYrfj2cyAhrgM9LaH9rPb9USVLS2nb0YGo395W/s8PS0oWwlu2ByCgCPdFNFlsmWCRfK6Q4pCSeZTtWKtJ38YQxVQDG5JgdY9aiSu2XWFxHeTKwNtevMRXQboIssx2n7IYYo2Is/9PeUEh7cBWPRk9kid9jSdVRxStsQtGHbMsDCJeuwbj+DqPTksfbxAxAWxih3d6JtXBsfQ8x1U+o8vNy01Tsmo6SE6HP584EcY1dDS7WpP5FPpzHWaeBHtke1IWL7WLwTEBcgAtmQP4Yk5GB/7Zn3V6dtcZ6U1NGOt/c3n+93PLgsqjgirnfxawf1m6O/5t4cyNQdSL3zBWvTBgbAD0FeXn+oat+QIHn6k+i0YtlUkejVYYe6UWEVUYiC+pbz9KobtZ2E2yfb7iSSeQ4X5Jkws7uGgSnFMdctWmIvZGPhDOQApOmYkiBG9WbIqamaexdkMzdXRQxPfmy4Gdhvtu71nOwHBUvzisR/GcsQufxKACRMHcyDqa9VBECMTs1ZtavfG/oIeqBrbI55q0/abhbFqxauBFRzcy5lUAlcjkgwNdQPT30VAa1oKlsGWaSVzC4kWvYnfcLN9neDrjzea2yWEWBBl9SDoAWmNCZJ/tTGzpLkZLWra7+AGNfdxPd+LX7Atb2N7Rt3r4K8yXDZhEupJV4B0ZiSMxA8vZau/yTECHZ24LG2lQsLBUxXGLMtO7s5X9QtXexmnhXMfPQe+lp9pNe0tjbft08FkNiAN3GygXGONbkR1HKlW10gzk05BWdE132FKMXuHNmyjkI5ddaQfK+V2ImyuAYzK10641q57esqAvBEinqahxjFJooOfbRd3LcGKWqKcxOtu3KTXXC4iqMKkvVXlV8NO+W+HcolwC7RyJA0nf1qfTSNGDRcwjVAY9arD33vddsF3iOLd2klGf/KJPvitikqnSdQ2vxJslah4ibisT2C6osT2pvXNLVvLOgJ3rS6G3+48Dk3PzWSa+aXKGM9pUT8AxFzx3WDH7pYjT3A61wztiH9Jvue9dbs6SY4ql9+W5S8CuMLpwrsUCTkA3MktJJmd4+FLVMHSlspebHLLKx/fNXUE/RONKW6aX3g5rS2eGLJL/wAQ+ewHpVUdBG3N/WPF2f6WqZToMlPZwaISVUAnn+XSmI4IoiSxoF+Cg57nald3bQbffkeYqT4w8WK4DZVt/vYZmItIo39on0pF7Kl1y92EcsyVYXRsF9VjRea9cNw6x4VIEHzNSqcdDSmMEue7QWzufbVZ1CG19X0xbZrcu0fMkDFNZvC4s5gAXWDqp2Ydf7+dNUr3TQiOXqvGY7fYqO0aSSjm/lRC7CbH5yW64XxS3fUMhE8xzFTuQcLhY8PZMwzsmbiYbhOmpK1VOIw5LkLpOpmY5CR1Ou1UyXvZqm229OW7YXb18yagHW0XCqTtVxBkVECBszbGcpA3mI61OO8riL2wi/foEjXSmNrQG3xG1vVIYbgdu9h8t0aAyhGjKwiHU7gj85pLF/Je8uzaDbt4nsv4rWpJHUDGtjyNsxusdx7vl1mOK4FrivauAHEWBy0F60Z2HQgEgcmVhWPC9+yqsH+x2vYfnoUbWpemjbWUuThmOII1Hdu45cSrLsDiu+Q2XaWtRDc2tH2D6j2T6VdXbED6vEw2jd1r+3bf14K/+Y2eBtSwfdkRwcNR2bxyK2DYFI0kH40S7Dpy3qEg+Pj+rJcVDt6zXbnhqPgbubQqrOG6FRMehiPfV2zKEQwPxfdf0HpmnaOrfHVMw6EgW7VhP2fXscQRYuolpTHjXMJOpAG/Od+daMHSEWByWltcUbHh0jSXHgbZaZrR43s5jMTfD43EWntICEUIftCDCDKA39RLctDtUzE9zusckrHtCngiw07CHHXPhzzy5WHcrPhXZjB2QcljvDlhmueORzkHw/AVJsTG6BKz7Tqpj1nW7Mv35q0vJh1TvO5tArqhCKCG5QQJHu5TS9fJHFTuc4DgO1ISVcsbScZz56qkucVutoGgeWleS/kyBtrrGfUSSHMpvCYpx9okVETyDUq2OR7DcFXGGxasoLEA05HK1zbnJakUwe251UPG+0OHwykvcBP3FIZzrB8M7Dz6fHajhYDjf4KwBzsgvMBxyy2LOGBl8mbMIKk75ZmS2XxbbU/0gxYVXgOHEq9u3lgm4GRxleEI8QdZgt/TpJj01mlJpGSNII7FeKdwsQr3F463btG8zAWwubNvIO0RvMiPWkBHfJRAJNlmrvb2wt5Qitct/acSuWfuqwlo57eU1ptlZEA1ui6IHOFyo07fK1+Dby2c0B5OcDkxXb3DkecarTkSG4CsFOQ3XNbFGBAIIIMEEbGdoPnS4bc2VJXIxSDMS6qFGssBB5U+ynY1vWOfooXJOSmwt1XAdSrDkwg+Rg1ynvc33IcLKZjTBUVQcS4Q92+GTwRBz8hqZEc+WlTpJC0PY8XaUlXUfTFkkZs4b1ojicq6nNA3POuPqBGy53JtrCckybogHrqKZLgBdcsuRiV5mKiJWossv2wxTEBC6W0OpDMA5HXKOVWwNxOxkaaDnxPssvaBe4CMEAHXPPuC+c8a7Uam3hycgGUFSVfMQyhsy6KFYeyT4sw86SqJHYjfX585r2mxtnQsijtaxz4g23WPwEEaqx7LYZmvsMxJto6kHNKHNbVQQWZQBlYAAn2TOkVlVcz4iC05g/An9o9G6nAc3J1juzyJJ0BvmCTYa9q6wfGFBzZ+5cFVLCe7LkE5dYKmQw1EabnStyOsZI3DKLj5oV5HaH0xNA8zUbuJtvtfeNDu0z5La8G4xi3H8oXVH2wygH0JIk1a5jQLsf3EfkLMimrAcMkV7bwbeqkvdrlUlXsurDQjofhXehlcMsNv+79KLtqRsOFzXAjkrfCYoXEVxswn08vWkiC0kFacbxIwPGhXGKsI8Z1mNqg5l9DbsU8sr7l5cgAACANhUmNaxoa0WAXHkuNys32jsGFvJ/MtaiN2TTOvnsGA6qOppeupRUwlm/cmqGcMeY3/AGuy7DuP4PIrGPjRhMZbvof4T+Ixt3bmLi/6TDD0FR2NUGekML/uj9PnqUtFCaerkpD9smbeT25+YuO8L6lbxAinCFAFYH9qWNuhsPbCm5ZuMc1sSDcYFYQsusaiAOfXSFbPYSDmCb+mS9HsWKKRkj72e0ZHgDfOx71a9k+BHBYcK8G6zFyBshIAyg8yI3/ReiYWNsVm7QqW1M+NugFu229X1vBFtW1+lTsk7gLlTkeKjoVI5hIdobGVVj2TJ9/SvN7cc/G1p+1Z9ZewWTv4sKHXZoEeYJiR6a/KspkZJB3JKFtyrThbllDHQAZR5kbn5fWq5AAbK92SauA8pqFrqTRcL55xBJuN6164jNb98kWbeXbSq1IFdxXLKWJM43id18OlgmbaMSBz8gfIax6+QqyONzvtBPYqJJI4+s4gdpsq5LZpkUNQ7Rh9PVKO2rSM1kHdn6KQetTGy6g7h4qs7cox/cfAq0s8YuCyLBf+GDIHTy9J1jrXf9KqOXiqztqjve58EWsQg5/I1W7ZdUP7b94Um7bo/wDl5H2V7wjtCbCuFytmEgE6BvveenLnAqIpqmK/UPr6K011HLa0g8beq5t9ocSTmN0yY0gRp5RSzpZGmxyTTGxuGWa3HDeIi9bDj0I6NzH66im2PDm3S7mlpsmGucjHvqVr5KF7ItlFEKyAdM35nSp2O4KALG6EeKq+0nHlw1nOuVrrGEEgwY1YxyAPzA51fS05kfnoErW1rYI7jMnT3XynEO99yWLO7mJ3ZidAPwAFblmtbbQBeUL3vkxHMlVvZPsNxFsSUDZLPeA3yQwWFbNBR1hnHJddYnSsaoYzUuB7PnqvbbP2hLHYNYQP+oZDK2WYI7RYr7Lwbstbwo/h3HJICSQnsgnLoqgEgsTmMkzqSNsiWmD7LSqa6SpN3ZWvoTv7SeHzNZ7tl+z9mtNcwNxhfWCitl+/naLmXPnkkhiTtG0Qy2NmLP54fhTG1J2w9GBewtnc6C282JtxGepzzWi7N3UwuHs4Vj47dtRcYaqbpE3DPOXJM+dJzbSgZL0V9N+5ZLqoOecRueKb4xgi7I6QSNGUmMynoeTDcTodQdwQ80mxANlJwzDrA9vD3H65prD2u7UKOp91cAIHWNypuLb9XRThZqWS5ZLEGY84oUVxdwJbYxXcVlwx3WffsdYZcl0hlDMVGbKFB+yI1I26bCl4KdsMzpmXud25XVEomLHP+5tje+8b11exa28tq0CQgyySTMaCJ1PqTrWZVbYcyQsjAy1us6equ84VZcKv52E5QR1P0Pwp2g2m2oOEizuGtxyVsUmLLRM8QwjNry61p42lMg2T2MxtqzZN28620CyzMYAq0aKtUlzH2rqrftXFuWmEh1MggEg7dCCCOUGqn5Zq5rgGklTXsVZuWgjOssVCxqZYkIRH+VvcDWdtCJk8YF/m4peR8TxhxDO1u/Q/OawHbDBmy1sEqSWMFTMRowPMGSKxY6Z8Vw7RJMhdG43OXJN9lMUbtw2FElV7wk6BVOkz6xp51WaN8gxNTf8AFc6PpO5blLORVAM6TPWZq/oeiAanqdgYywXybGJ/EY+dbbIJJXWYLqM1VFA28jrfOGqXa4K0otkb5Hdw9/0sWf6g3Qs7z7D3UTX60Y6KCPRo78/VZMu0aqX7nkchl6KM3qaCSw3zK8zUIspFShRJWk4LwrBmybuJxJtsSQqJDNA5sIJ1PptvVL3yYrMCdghpzHjmfbgAqV1AJAMgHQxEjkY5VeNFnOsCQF2prqrKlRq45rXCzhdDHvYbsJB5ZLS9mcP3imcXbtGYCNqW8z4l/E70jJDFH9kfhktqjlmqB/UnsdACb/kKB8cFdrdwZWVipI8SyDB135V0wOtduap/lNa8skyINuOibtkESCCPKlySDYpptnC4Wb7Q3JukfdAHx1/GnqcdS/FZ9Sf6luCT4c4V0J2DAn41Y8XaQFUwgPBK3NvE3F2uMPRj+dZRDTqFtNfI3Rx8VY4Pil2GJur4RIDg66gbqPPr/aoxMO5Nx1UoBJcMuP6UtrtVbGlyB5qwPyOtc/hSH7QfBSG1Ym5SWHf+FRXcRZXEgrdzWXBzEAyhnmNzvuOnlWG/6cqHPsBlflkPHzSrq6jaf9zI8jl5LQ/49h9u92/pf8q3Bs6oAsG+Y90x/rVD/wA/I+yQ4lxxe9tm1clNc4ggjfXWJB0FJ1Gy690jTHkO0d9+OW5US7apMQLZMuFj7Ke92nJ9gKAObGfyin/4TmnrXUjtqN4PRkd/wLnCcQvOuZzBLEKAR7A0DaDnE89I5zXjtt7ReyY08XVDdTvJ/AC39nR9JGJnm99OH7XAuPcvNZey/dhMwvllykyoygTmB1J108PnWXFXS00bZ4p7uvmw3OXO+R03Zi+qnUQxzXa5uXFJ/wCHNmZRGhiT+ukV7J23adkMcjr3eL2GZHHwN/BYLdnSOc5otYG1zkqvidxrZjm3hjoes/rcV5f+MW2Oo1Dtzh81Go0KGMIeQ7UKxdxGXNJiT89fiK1thU7umMzhYAZd/wDjVUzPa7qhV2N4gEU5H8WwynY+cV6mWOZzbMbmfLx/Cz5ahsYyOfJV/b7iP7/grOFVntlSpusQCGhdgM0nxQZMbVdHRvwjGRfl8CZZtprWNAaScr7vcqo7JY9sBaOHVswdy694NjADBYI6AkfnURFEZOjcTdOvrKoQGeENLRrvLb8bHTn+M0vxTia5mRjcUMhYdyQp7zN/DmfsA5jA12giTWfWU0EDwGg556+HLinPpbZpqg+qcBk6wB0G8m3HMYeGZ1WWUrbtExdF/vJDzCZIgqVKyTmMzJ2AjnS5DXtsQvXzU9zZxDm7x+f8LR8O4qwuW2tsVL2iHymNAQRPUZp3609FR0rywNbqCSLnLzXh62Gop6aoa9xs17cB0vcZjnlY9oVweO310F5wIHM8gAPkBRPsunDsgfFefjralosHlKcSB7yObagc42Hxg1qsmjDTbINyPDn4KEl3PLnG5VdceCRuRvGvrUxICAePFdDF5fVlnyCk/wCoAj6xVbKhrrW3kjwPwqTW3US3qtuulifS14ZgzmKkecAj8aoFSzpMN8sOLzIP4VLgV3fOUkRtAJ8yJ/P4VKmqBKwO43t2A/4UcCLJLAkKzkR4UALmdNASNBz9asllwC9rpmloxO/CXhvMqvucWuLObCsJPhlihyzzDAyeUiBPI1nf6g/gvXx/RzZQMDibDO1jnby7OCntcWUmDZvKse3GcA8wQo2jn8quFeL5tySVR9HVMbLg3dwtu7fnauRx+xMKWbxZQIyn/Nz08t647aTAMgUvF9J1Dnf1HgC2ozz4WyUuA4q1wkhALQB8RkljBAE7TmIMASApqMFTLPILCzfm9W7Q2NRUFIcTsUpyHiDe3ZfPmnkxANal144xkJmxiCplTB+vu51FzGvyIRHI+M3abKDiJZ2LxvEgeQA/CosZgGEK4zdI67tUraNTQ4J7/Fb8KitAA6CdBOp9KXkZDGDI8bx5myYZUPLcN9EtbxrPuxOhOpJqyolbTtDgN4HibftVPa533FFrESYq6WVsTC92gVJiUy4uphw0VZhUq42pKswqx4bZuXpy5QBuzGBJ2HqaztobVgoQOkuSb2DRc2Gp7Am6PZMtUTgsAN5Nh2JyzhnHe2WEXAodeYYKeR5zNZs22ad38erjdeMuLHH/AI4hlcbrEC/LMJ6HZEjWzUzx17Bw54Tu7bqJ+M3jZyWgttgnhdvTQgNp9aWrPpukqKiSdzyST9ota/A7/Rei2DNXytjiZDeNtgSbjLlz37+5Wv7PTf8A3U/vDl2718rFi2ZfDrJ1jNmHurwm36dlPV9G0AWAuB84WXpaxmCS1rck32lxy2LZZvtMABMHqSPh9Kf+l4XVNYL6Mac9w3W77nzWFtaYQ0/aR87rLKdpcct50YAgQHBP2syrp7iCD5g16zZ2yGOp2xyn7C8WH/cfUWI5ELAr9oOEhLB9wBv3bvmqqzePUmfn09a3oqeGEdQAc/c6rEJc7UqI39NBzj3mYHyq0yNBsTuv3D/KBEorl1sucagbx9k+Y5eu1V9O0SdGcju59ntr3KwRDRR8ZElU1gosRvPUec0lSObNE8u/5HPhbTwFk3SSugf0jOwjcRvB4g717w7FnCYm134DlkKFgPZJYQY6jnHJyBtrmzzGazj2A8edua9t9OSRPjmEFwA4OwnmDv4ZZdmZzyou1fFO+uNlJyDYbCfSlmNsV62d/wDSsDkrTgXDwuHVgPE6PcY+S+wvzB/4pyknDX97Wjv1PgLL5lt6sdNVGO/VbYAc7Zn8KS/ZcMRpppqQPrypySsidZwO7tWK0Cyt8U+bEE8yAumkCNh0rzjqqQMDdwz7Tffx0QTdKIgVJCgZncn3F1A9ACdKvmrJS8AnQNHoT3khTfqO5dXQClwkCSAnuAMfX5CqI6uQObno6/ebfO9Qb+VxwmyoyiAdFfX70afCaYrK6YvOdtW91/0pyfcn7LagwNSSfUaA/IUiZ32AvoLdx/yq8KWvqCjGPtD5kLPrFOUdZKyQAHdbuFzbvOq6GhVOGxjKwYRI1FehNU8jcrGtAN0zhOMXgUGbTMN9enWoOnJFyArYpJGZMcR2HXtXuCdbpcG2inLOZMwIII2E5R7gKWeQ0ZBehpfqbaLXtDpMQG4gZ7s7WJ8V1ieE238TSWUTmnxGNRJGtV3DrXCuqfqWqc5zcLOVhp2Z+t0ri8ScxGkDQDkBtA6U+ypcGiwC8pI3E8knMpoqMlpogtIPTQHX10pA7Rma6RuXVsR32y7FUWBWKIAxUDTf/wBI/v61nHadQ44ifmK/67FEsBUV26Vt5gBJaNeXpTlLtKeSRrCcgL9vb87VAwtVffvHeBJNav8ALfwCGMByXeGxJzDala2dz4HAgcfBSEYBXuHE3B5gj0AGgFY09ZI6IRHQda+8k7yVaWiy7vHQGBOX8/zqArZjG6IuuD7j29eKiGqe4JC6fYX56T86i2tmY7EHZ/sHzsL8UFoC5yAsixAZ2Ux0ER7/AM60qba1SGSPJvYA5q6np2SSBrt6743ijbIw6wEU5vNmI9pj1jTlV2zKp83/AMx9sbhh5BoOg5E5m9yTv0TW0IxFanZ9oz7Sd5WzwGIZreFuNq8RPWbTMfmgNeJqj0b6qBv2k3twIeLW7nEdi9TTtxsgkd91rX7Wn2CedVKhCisuvhYAjc8jSDqmbpTK15DiBmDY6DgtCnb0TeoSLX07Un2l4u+Gw+e2qaEAAg5QPRSKv2XRtrqnBM453N75+JBSW0Kh0EZkbmb71n8agxFgYpxFwwDlJynToxMe416jZ9bLQ1Boo7FgzFxmO8W8wSsWqpY6qAVLsnctPA38lSYc5mZDssx5a1rVe0pYWCRgFzrly7V52Rn9t8gnHUZU06Gec6fWs3/UZxK431uLbs7+l8vZQDQvQo72IETnj+rb+9LmtmIzP9uHuXcKWwTRcWAIZcrDkRlY6jr4RTs9VI+Nwd/abg7xmPdTLbgqe2g74aewDl/9fpNKNqpBE9oP3EX8/VRAyIVD2rPhQ88xM+up+dWRSuc8g8vIWXq/pBxFTK3cWjyP7VNwRQcRakT45941HzFWyktYSF6jbsjmUMhbwt45LWcIuFbJUbAFR6AsBSb3kSXHavm9aMdQ5x1Nj4gKYYNLvica7bkUR18sAwstbsS0eQ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104" name="AutoShape 8" descr="data:image/jpeg;base64,/9j/4AAQSkZJRgABAQAAAQABAAD/2wCEAAkGBxMTEhUTExMWFRUXFh8YGRgYGBoYGBgYHxgWGBgZHRkYHSggGholIBcaIjEhJSorLi4vFx8zODMtNygtLisBCgoKDg0OGxAQGy8mICUvLS0yLS0tNS0yLS8tLS0tLS0tLS0vLS0tLS0tLS0tLS0tLS0tLy0tLS0tLS0tLS0tLf/AABEIALwBDAMBEQACEQEDEQH/xAAbAAACAwEBAQAAAAAAAAAAAAAABAMFBgIBB//EAEAQAAIBAgQDBQUFBgUEAwAAAAECEQADBBIhMQVBUQYTImFxMoGRobFCUsHR8AcUIzNi4RVygpLxJFNzohZDVP/EABsBAAIDAQEBAAAAAAAAAAAAAAAEAgMFAQYH/8QAPBEAAQMCAwQJBAEDAwQDAQAAAQACAwQREiExBUFRYRMicYGRobHR8AYyweEUI0LxFTNSYnKCkiRDohb/2gAMAwEAAhEDEQA/AGFQdB8K8Fcr3lyp1w4iYHwqwNJF1AyG6jNodB8KrJIUw4o7sdB8K5iK7cru3hpmFnSdBUmNc7RRdJh1K47sdB8KjcqVyvO7HQfCjEUXKO7HQfCjEUXKkt4fQsF0G5jrtVjA4gu3BQdIAQ2+ZUfdjoPhVdyp3KO7HQfCjEUXKO7HQfCjEUXKO7HQfCjEUXKCg6D4UXK7cqTC4Frh8CTG5gAD1J0FMwU00x6gv6eKonq4qcXldb18FOeF2x7d62D0UF/mNK2ItgTuFyfL/C8/P9W0cZs257/a68OAsf8Ae+No/nV5+npNzvL9pUfWcF82eZ9l4eEz/La3c8ho3wNJT7GqY9M/L191p0v1LRVGWK3n6ey8wuCGpdDoQMsRJJgSY0FIspyCcYItuWq+e4HRuBvv10UuLwSqD4AGnKQCGAMToedSmhDBcDPS172UIpnOOuWulkmLGsQJOnKk7O0TOPfdM47hTWsudYzAHYfCrZ6eWG2LeqYapktw06JTux0HwpfEUxco7sdB8KLlcuV2yCAIHX6flVjnWaAuAm91wLY6D4VXiK7cq44fhAVGUciWKAFpGw12FatPH1BY8bkZ9iz55bO63KwOnPvSePVZ+yNBIAGjRrtp+jStQQTkbe6YgLrXz/SUNtenyFKk8EwCUd2Og+FcuV25XS2QeQ+FdFyuF9k/auYcWGU25uEzNNtmhEOEt63G6Te2oMwc13VSNm0uYSBE0qw3cAU29xDTZRYj2jXTqUN0UqrVV0Jmw8b7c/SmIpANVS9t9FPisARDDxKdiPx6GrZqdw6wzB3quKoB6pyPBLC1G9LBlj1lfjuMk+MQhhl/hNOU5dAEygEyNZNOiWM2LOqdMuFs0oY3i7X9Ya58b6JRWtoW07zcAmQB0bz9DS4MUZP93zVXkSPAzw/NEuaXLrq4LkiuLqdw/EnS21sRlPkJpuOpkZGWDRLSUrHyB51SE0qmkTQhMYNFLgO2VeZqyFrXPAebBVzOc1hLBcrriKIrkW2la7O1geejOShTue5gLxYrvCYRcveXZyTCqPauHoOi9TWvsvZRqOu/7fnksfbW3GULcDM3+n79Fo+H8Cu4gA3T3dr7NtdBHpz9TXpGyNYMMAGW8/gLxn8aesd0lS42O73K0OF7P4dBAtg+ZqDgXZvcT3+yejpIYxZrQmW4ZZP/ANa/Co9E34VaY2HcPBVmP7K2H1UZG6irGvkZ9rsuBzCUm2dBJnax4jJZ3GYd8OSt6WH2GjNrOzE6ZfdVcrGziwbZ3D8jj2LlNUS0DrSOuzcfwbadqoce75yHI6iAAsHWQB1ryNa2WKQsf8uvf0MkM0Iki0PectxUaqd6TAdqE0SFJfvO8ZiTA0mpOc9+qrZGyO+EWuo8lcwFWYl7AH62NdybmuZlckVAuJ1UkzhFnMvUT7xt9TVsTrBwKqlNrOXDXjlywBrvrmPKJ6V10xw4Ld6BGMWLy3dq8xFnLl81B95E1GRoba3DzXWPxX7SpL9rLaT+s5vcJC/Un310nCzDvOft7qLX4pDyy91DYsljG1RjYXmwU3vwi6urCWlCvZIYghcr6yxBzaaaCtRghZZ0RudLHjv7lmvdK8lkmV7m44DTvSRwSI5F5soE6KATtpz2pToGMeelOXLNM/yHvYDEL9uSRuQdtKVcW7k02+9KMjGu3CsyWg4dZJUZSdiWKatoJUa8t5/4FaNNH1RbncjPsWZUSAOOLlYHTmlsY2u4HUAfa1nbnt86WqCCcsvdXQDL5op+HYwoY3U7g7VZS1ODq6g7lXUQY89CrHF4a1kLg6/d507NHBgxDXglIppceA+Konnpp5bVjuuDkMlqC1syi++Yk5Qp8tBt09012R2PPDY8kMbhyvftUJBqrAVbcJpeHEANdYWlO2bVj6KNa1qXY082ZyHn4e6x67b1JS5XufLx9gVPZsWzolm7d82OUfAa1tM2PSxC0rvP8Bebk+qKqU//AB4++3vdOJwu+dsJbHqGP1NMCloB/bf/AMUqdp7Yfnp3rm9wy6B4sIsf05lNRdR0DhYi3/jbzC63au2I8zn339bquuYRGMLmtv8AcfY+QakanYTS3HA78j3C1aH6qDn9HUtsfD9Husl8Fhs9zI3hCyX8lG/686xqWidJUdE4aar0tbWsgpTODcWy+efctV2cwIvv39wAIvhtryAGwr2MoDR0DdBr+B3L5zSMdVSmqlz4X9VsxXFrr2hCKEIoQlOJ4NbttkImRp61FwOrdRooSxtkYWO0K+ZYtIQg722K/wCk1n7cja+Nsw7fHXzV/wBJTua99M46fj9KDD2XuGEUt6D6mvNRwSzH+m2/zivZzTRQC8jgO32TJwEfzL1tPLNmPwWtSHYdS/U28/nisOo+paGHK9/L9+S5OGtf/oH+xqZP05L/AMvL9pL/APsKW/2+f6XhwDRKMtwf0nX/AGnWkajYtRFoL+q06X6goqjIOseenj7rnDKGJQ6Hkeh6H9cqzGtaAWvFitaQkAPbmFJh1Nu6siCD/aoNbnbj+VB5D4zZO4/hDm4e7WQdRsPrUYGumblqMj8KXhq2BnXOic4pwhma3lGkBSeg61aB0kzwdL+W9L09W1odftS3aDDsbiIqk+EKAKrbime4gamw7graOQCNznHelOI2BaAtAy51cjkOSjy+tWl7WAtYb8TxPAch5lXwvMpx7hp7pWzOwBPQCoxE3wq5/FSYlLZ/lgggDMJBE8yCKtmZGfsyNsxqq43SD7+5LUqr15FF0JgXvBlgbzm1zbbT0q4znBh81T0Yx4vLcogKoVl1KjxVrJLKBF1J3h0FWdITYKOAZlRMaqc9WAKMk1EFxKkLK1wuHZGCIM19tydRbHIAc28+Vex2fs6Onj6abX5kPyV4bbG2ZaiX+NS+P5P4HwafhfZZF8d4m453kzT7nvfl9o4D8lIQbOjYcUnWdxK0FqyqiFAA8hUWtDdAtAZLupIRQhU3aLhC3rbEL4wJBG9RBMTsbe/mN6Vq6Zs8ZBGe4rFAll7sI/fPCOeWUH6n8KuEcMchqARb14LLfWTzUzaMg3B9dfTzK1tq0tpQrKNAAM20RrH9U0rewu/U/lb0UeBgY3crXhqELMETtO+WdJ91WN0XSmxUlxe0IRQhFCF894hgHt3XVrJuBmkakCeUxy/Oqy2GWNscptbKx32PmsuOWpoZ3yQtJLtCOafwnZ+/eA71u6t8kQZRHoN/fVrZGsGGFuXE/gKJpampOOpec9w/JV1hOzGHT7GY+dccXv8AucT5eiajoKePRo702eEWNu7WodGOfifdX9DH/wAR4Kr4l2UtMM1uUcbRU2ySM0NxwPulZdmwSG46p4j2WYxHDrjAyJuId9mMcmHXodaxK91LUk4OrINx9L6Hkfwt3ZTqyjIjmIfGd49ba9oF/FW2FsE2ld7YL6AAgEySAuh56jp6jlh00ErJujYBY52O5O1EwjcQx2XJXuFAMqVKsNwY2MwdCRGh58q0RszAess0yXSGD4pbuvKuO7BIBBXKeUsSZ1OwX3mZC3/wW2tZcxKzu4Yb0nPROaDgyUmyFZXG8Am4zs8KdSefoKzA2KJoEhtbcN62Yq60Ya0ZqpxuKXW3ZGVNi32n9/SpOmNrAWHD3O/s0TsUbvvlNzw3BJgVTiKvUtvBuyFwsqDlPWTGkbncfGrGxOc3EAq3TMa8MJzUVy0VMMCD0Ij61AgtNiptcHZg3TfDsCbpgECBOpjlV9NTmdxANrJeecRC5UD24MHl0pd7cJsVa12IXXkVFSXqETVkZs7NcOi7w6ZjrMASSNdhPx0qcUfSOz03rkjsIyTuHwqh1YqQQM4BYMGX7J2EaxpWtR0rBM11rbxfO43HxWbXVLm077G+7hY7x4LQ9h7AKNdbV3Y6/M16mbOW25oAH5XitlM/pGU6uJWpqK1EUIRQhFCEUIUfcrM5RPWBNRDGg3shcjDjNmmfI7DzFdtnddvkpq6uIoQihCKEIoQihCKEIoQvGmNN6ChVr8ZVGy3Ue2eRMFT6MDB9N6Rlr2Qm0oLee7xCaFKXi8ZB9fD4ElxS0ty4ly2YbZtCJXl61l7SFJVR9I13WGhGqlF0sZwn7c7+G7gb+SbbDkqMsZgQwnYwQY8piJ5TXNmx4CHFVyOuqDg3C7tnHYq/iL5Nq+P4du4whNRmG5XoBHJRNbs0weGtAtYeP58e5VtYcytHh2bKcoUKGAXwkA2xlmAP9QB20BiKoXTZS954S7aCJA8uUggEHyrjm3C4leJYUOjL1EVg19N/cEzBKWOBWTXs8R7VxVHpP41mOdTg5v7rX/K2TXj+1t0riLWHTTO9w9FgfgaleHcHd9h7lXMfO/OwA5p7CcYQAAjIABAH59f71TUSyvtgytpZLS0rib6lU/Erme4WEEes/r3UNJDRi1TtO0sZYrlNNtK4HEHJSNjqvIrl11e2bLOcqiT+tT0FXwU8kz8LBcqEszIm43mwTAsWlMEtdf7tv2R5Fzv7q9NT/T7Wtxzu/A9z5LytX9UgOwUzbnx/Q809hsKwIP7sVX70sx26c6b/AIdFG27NeV/UlKN2ttGV9nts3jl6AKAYhc47wNZjcBQQwiNSNzU4tnAuEsbr8h+d6hJt4YHQ1DCL7z+Ny0PYTN3byPDm0n305LbpjbgL9qU2Vi6E30ubLUVFaaKEIoQihCKEIoQihCKEIoQihCKEIoQihCKEJPiGJZIiCOfWsvadbJSND2gEb+KuhjD7gqtxPECSp1WDrHOvPS7cdNNGRcAZm29NMpwARrdWVvE27qeICDIKtHLTbnXqaeqhqoce48Uq6N8b7DXkq390RHHdMcpmVMkA8on36V57aFJSMeHwnO+YCaEr3sPSDPj7qw10gHcbEddd+Q3rVpR1UqVPat5QBJMCJJkn1NOWUCV3XVxKcWSbLr95cm8at4RqNtTXF0KS4unWkatvVU26rCdoQ5usCTl0gcq8uW4buA36r0VHhEYI1VYFioE3Td0RRdcuiK5dF082FCo2YwwiFiZ5HUdKedTYYnYjY8OPHwSwmLniwuOKgtYO4+qqYmJ5SfOqqeklmPVGV7X3KclRHELuPNWGBwTXm7izpbH8x+bn1+75V7ilgjoog1gu4/Ln8BeCramfac5bezB8sPma2fDeEWrIAVRPU71MtLjiebn5pwTcMEcLcLBZP1JXKDEYO2/toD6ioFjSbqLmtd9wupLVoKIUADoKkGgZBSAsu66hFCEUIRQhFCEUIRQhFCEUIRQhFCEUIRQhFCFWcasMcrIuYzG/KsLbdBJVNb0TbnTXQen5TNNI1tw45KsuYHENp3YEa6sIJBBj5VgxfT1Xd17Dv17P3ZNNqIW7z4JjB9ngVzXGYXCZORiI6Doa3qTYkTIQ2XN3IqElc69mfaOISGLRrGItoHdkYfagmfUAefwpaq2LFEx0sV7tsbcibEqj+dimbC5oGIGxHEZ28LrR2DTVE+7VB4U1aKrXIcEkSJG/lz1oXUriGzuqDYEM/lGqj1LQfRT1E8Qpr7Vn1sgDVNgWN4lxdhcZQikAxrXlrua7GHEXW5DSjACSqy/eza90B5gxVuIEXcO+1v15JtjbZYlDHlVT8I+0qaIqF11WdnEO5AhWYrkAbb19ZO9a0dRJM4CwJtbNIuiYwE3IF7/OSWuM4RpJzFgijYCdzHp9a2tiU5eXSTaN3dnvdYP1HV9HE2OLV2/fnktzwDh4s2VUDUiTWq0lxLzqfgSdPCIYwwKyqavRQhFCEUIRQhFCEUIRQhFCEUIRQhFCEUIRQhFCEUIRQhFCEUIRQhQ4nEqgljVFRUxwNxSGymyNzzYLP4vjCM0DxkbBBmPyrydZtGprXYKdht2LRZSFgu7Lmck7gsWToyshHJhB8jU4ZZKZ3RyixVMsY1BuOSsVuVtR1DXBLFqjvYdGMka7SCVaOmZSDHlV3SNXLL1FVBCgAfjzPmfOqZKhrQugXVNx3iwtLpqx2Feeq6kynCE/SUvSHPRZrE4pX1ZcrdRqDWfGLdW9x5harIyzIG4Xj4slAkLA5gb03JUHohEQPm9AhwvLiSlwKSVt12q/qavYCR+1EleMNKoDipDVSJvYnbOa9vsi5oHHkfVeK+oCP5sQOlx6L6WK0levaEIoQihCKEIoQihCKEIoQihCKEIoQihCKEIoQihCKEIoQihCKELlwSCAYMb9PPWuHRdGqrV4DaJzXM11ursT8hp8qT/gQl2N4xHic/15Jk1ktrN6o5ZftNXnt2LZaAiqOQA9AANydqYe5kLC45AKpjXzPDRmSqe1hLl8m9dLWkiQo0cjkSeQ8qxv9PNU81FVkNzeA5px0zIrRxZnju7vfwUdjFXJ7u2veMqy2oEe/aTWNRx1E73Nh0HFTeyMDG82B0+cF5jOOd2qypLMYC85G/0qUU1RLKYWC7h+FB0TGgue6wyz7dErjOMs1kOmhJgzypKSoe5+B3am46RrZcLlUXcUWWLhkjZvqDVLGguuN+o/KdbGGu6ngoctcsb2U7qVcE0SByncTHXLvTApp3sxYTb5u1VZmbexPztUbWyNDVD2uYbOUw6+i6QDrU47W1XCVKmEZlLAGAK7FTSSNc9oyCg6ZrXBpOqWechjdGzj0516j6bqGlroHfAfY+q819T07i1k7N34/S+g8GxovWlcHlB9a2mgt6jtRkqIJRLGHjenqkrUUIRQhFCEUIRQhFCEUIRQhFCEUIRQhFCEUIRQhFCEUIRQhFCEUIRQhR3bKtGYA5TInkdRPzqJaDa+5dDiL23qv4/iWVFRBNy42VR8yT5Dn60ltAvMXRx/c7L3KapGNLi9+jc/YdqY4VgBZTLux1ZubN19OlXUlKymiEbP8qqeYyuxHuHALDcbuTilT7jOfm351m7Kp7VlTId2Xib/AIVe1pLR08Y/uN//AFbb1cl7N3wMvI6j3H/mvLOs94cOPkfnmvVOb1gV1FL3so3XVpI5afrrVzOu67h4fLLjnKxvXUXxE+IsG2OaI2B2ynrW3LNFH1yesSDpmBwG6xSTWvd1Rpa3Lt7VXTzgViPkaXYgE5utddKxGlTY9zBZcIBUi3WC5QxAO4qEdVKxpY05KLo2OdiIzSpOUyKspKl0Eokb/lSlhbPGY3aFPcDxzYe4sfyrp0HQ8xX0BszaiEVDNQM+Y9wvBdHJs+q6B32uOXIrf1JayKEIoQihCKEIoQihCKEIoQihCKEIoQihCKEIoQihCKEIoQihCKEIoQihCUxpAKkAZz4QTyB1P0HyqJAvfepAm1tyhs4pswGYEHnEbRI09aLossLj2DYm/cB0mB6mkpHfx6WWU5FxJHgAPMqlhFZtCINzbG0A9tyT5WXCWpEda8Q0lrgV7AvsbqdF0qtzSXGyqJzXuX9f81wB2S5cL1wTqTPmT+dWSOfJm495XBYZALzLFQIDNdV2915FQJvquppMLoJZRmGgJMn5aD1puOgkeASQL6XOvZ+1SZgCcibape5bVJa5rGmUbs3JfzrZ2TsYyy3l0G7nz7FnbU2qKWG7dTp+lccD4I9xlv3zt7KDQAdAOQr1L3hzejjybx4+wXm6alke8T1B624cFraFqIoQihCKEIoQihCKEIoQihCKEIoQihCKEIoQihCKEIoQihCKEIoQihCKEJXHWiy6DMfh86i69sl0Kj45i0w6EKc11hl8wDyA5VGOLpHYAe08BwSddWCFmX3HQLKpbgBecy3qawPqGuD3iFug1/A/K1fp+hMEJlf9zvhT1q3p6ViBmJlxuWw51ig0i8kqQK5iq7lF16umu9TY7C4Ei6DmF3ful2mAPSmKupEzrhoHYoMZgFr3UcUpdTT92+qp4g0ugAiNVGm51FekdURxwguBu5oHcOF8/l0o1jnPyIyPztUGCsm/i1RohRmI8zr+ETXp42OjpwCc3H9leUmcKmuw7mD/AAt2qwIGwq0Cy0l7QhFCEUIRQhFCEUIRQhFCEUIRQhFCEUIRQhFCEUIRQhFCEUIRQhFCEUIRQheNtpvXDe2SF8yuA57pbW4G58lPSl9oTyQUIfDw/wAntCzdk08U9c8T/cDkpLCV89keSbnVe5cbZBOWyRtuP1+vWrYano7Ea/P2qHAHVNCyH1XRua/lWr/GiqRjjyO8eyoxlmTtOKguYcjes+ahewXIVrZAVDFIEAKy6IriLoihF1xcXSrGvJPWzUgrHsuf+rueY0+FfT5ftjPavCUeVXKDyWzqK10UIRQhFCEUIRQhFCEUIRQhFCEUIRQhFCEUIRQhFCEUIRQhFCEUIRQhFCEUIRQhYbtLh8mKBG1xfn/zXAwSQyRHT8OyKypXGnro5Rv/AAjhiSIB8RImPaA5xPPavGUUBzt917cwN9uei9lO4anTy5LvEvynXWdiYkRPnvVde8Ww3z8yBpe2/VQjG/53LhTGutUQP6MYwT80U3Z5LrE4lnieVX1daZRZyhHEGaKEisY21Vy8ioougiuouvLi6e6gHNdBzUNnEmzet3uXst+FfR9mz/y6IW+5vqNfEZ968btJn8OuEv8Aa7XvX0KzdDKGUyCJFNNcHC4WiDfMLuuoRQhFCEUIRQhFCEUIRQhFCEUIRQhBoQihCKEIoQihCiW8CxXWYnY/WohwvZdtldS1JcRQhFCEUIRQhFCFj+2p/jWOs/nUofuk/wC0epWTtL/ci7VX2XMEaa8zuPTpXz6pqsEkjANSc+GZ0/K9o1vVaTwHop7KKN9BzjekoIhI7FIbN38e5cc47tUyUmVSCGE67gA6dINbZhbYxw2cHg66i2meSoxb35WUEKAZJLcgBp5yay+iia0ukd1twH5Ktu4nIZLiKReRfJTujLUbouvMtdui6u7HBVgZ2MxsvL3nevWU304y153G/Ae+/wAlnvrTfqDxUeK7PIykKxE8m1HyEj11rYo6BtG/FC42O45+HDzSdW4VUeCQDtVRguI38GxtsC6A7cx+utaZa2QlzDZ28HQ+xWG2Sei6rxiZuO8K7tdr8ORqSD0qJjmGrD3WKabtSlP91u1P4HjVm77Dj0NQJLTZ4IPNNwzxzC8ZumbOKUkrmkg8tagyVjyQ03sry0jMpirVFFCEUIRQhFCEUIRQhFCF4yyIO1BF0Ll3VRJIUDroKF0Ak2CoeJdr8PakAl26LVrIXv8AtCnK1kAxTvDBzOfcNSszjv2hP9hVX5n4a1N0Ucf+48A8L5+AWe/bFCz7A9/dhHnn5Kqbthi39l2P+RT+BpZ1ZQM+6Tyt62VY2253+3TD/wBi70C5HafGLqWuj1Ux8zURX7OdpJ5exUv9ZmH3Uot2uH4TmC/aDfU+IpcHmMp90Rr8aZYIJP8AbkB5HI+BVke2aGTKWNzOYOMd+h8lq+D9t8PeIV5sueT+yfRtvjFckhew2cFpMhbMzpKd4kb/ANOo7RqFp6qS6KEIoQuXcAEkwBXCQBcoXz/iuN7/ABBceymg9dqhPMKWldK/U525bh3lZULTXVwDftb8Kkw6V8yN3u5+HqvavICsnwBFsNK7n7Q20jWYOxrRk2ZK2lbLcZk/3DTK2d7HQ6H8pQTgvLfwlcgnUSOcc6Uila3KTTkd3arrncgKOQgdPKoTsZfFGcueqLnenMFgDc12Xr+VO7N2TJWdYmzePHsVE1QI8t6f/wAIt9W+I/KvQj6cpcNruvxuPZK/zH8krc4O0+FgR5yPpWbN9NzB39JwI55HyBVzaxtswra9cj1g+mnWvT1VR0TctbEi4NshfO3w7ki1tyoxiwYAIzGOv5Uj/q8L2tbE9pebC2ds9bZeCn0RGoyS3EuHC9Dg5SBGo36fj8a7PTvqsM9O8sOmYtftHorI5GsBZI24Wdx/DmtkBgNdAdCCd9CfT5Ui+t2pTvEbgDfQ2yPhbzsrG0FDN1g1ScBSMaAPD4BMbExrXpi5zqdhdrf8ZrzcbGs2i5rBYW/K21m0FBA6k/Ek1BjAwWHPzN1sE3S2JxTBsqwIEknWPcK6SgBe4PEsxOYAADX1019KAboITYNSXEE0IS9vFguVhv8AadPU8qqbMC8sF8uWilhNrpgmrVFc56ELrMInlQhZbj/bW1ZlUh3H+0fr9TVscLn57hqToO9E8kNM3FUOtfRozce7d2mwWKvcSxeNY5czDmfZtr7/AMPlSNZtmhosr4neXcNT6c1m/wA+uq+rSt6NvEa97t3/AI5rscDs2xmxN+R91CFT0ztv7hNebqPqGtqzgjFhw08h+bpuk+mXPdilJc4/NdT25It8awds5cPhw7f0oXb43PER6KaUFLUzZPd3frP0C9LB9OxwjE4NbzPvn6qwtcS4i48GCuxyk5PkQkUwzYjiLG/n7/hMGCgZk6UdwJ91413iw1/cmj/yr9Mxrjvp2/8Aj9roGzD/APb/APkpHG8YI0xuCdB957cgejgA/Cl3bJqIM43EeI9woSbIpaoWje1/Lf4HPzUB4TYvrmwl0f8Ajcys9A26n1p2k29WUR6OoGJvzd+W+BXmqz6dmpZOlpiWPHzXW3bcJrs12lxGDuCxcV3tyFNtvbt9ChPtJ5bdI5+shngrIulpzfiN49xz8bIg2g2pd0NWBHNudo1/bwcdxGR8F9Jv8WtJGdssiRO9VCUYsNs+C5I9sYu82CQxXazDrsSx6CrgyV2jD35BJybSpmf3X7Fn+IcWv4nwgFEPIe0fdXHmKAY5XXO4DT3JSuKqrjgjGFvHf+kwnAriIGgAATlnxDzNeb21HWVTOlt1Rnbf2kaabr5L0Wzo6ekb0bdeKjxeItWE7y/dW2vKdWb/ACqNTWJSbHlqGdI8hrToTqewLSbjlfgjaSfIdpVV/wDLLJVIMqfFoZInQyI0PhmPMdafOxAYgzpcgSft4258k5/p0lzx0+eK0T2Bk7xHR0IkMpBEVnVmxainaXizm8R+R7XWaJOtgcCDwKnscMZtTC+u/wAKupdg1UzAXkNHPXw91U+qY3IZq1LBFCiIETPTblzr00s7aKNsbbANw3Jva2hIsDnf96i6Vi8knevRekjLqDuYPujSKsbXCV7Ohzab3NnDdlY2t4nsXMFgbry7iIMRNcmrCx1gpNjuEv8AvLA9azxtGdjs8x84KfRtIXouoDKprXGzUkMnSRQi/HS3Zr+EYXkWJTFu+D5eta0FbHMOBHFVOYQubuRwVOVgeRgj50PnhlBZiGa63Gw4gqZsAEuLdtjKyCMo0UqOQHKKRg2i4M6KTS9weBH44qiekxTfyGnrb+f7+c1p7V4MoZdQa2WuDhcKYN1X4vD53hdJGrbj4darf1jhae9TabapuzhxbXQFjuTzJqYbhGWaiTdM1NcUV/EImrMF9TUXPa3VcJAzK8t3FPiUgzzFDS05hdvcKO/cEbgeu1UVLgGEXAO6+nfvtxUmgkpa/ikWJK+XPn8qSnnY2zcr7tTlfcBobacDyU2xuKLhtX1KEkg7gEqfkQadhqo5DYa8CLLlnxm4Xz7H9i1sXXcrexCDxIgViAP6yglzIOg30nes7bE1fM/ooh1Lbhl4aX5nuS9JsqCSQvlfck/3H1vr35KoxPG8Vdi3Ysm2kwCy5QI+6m2nnPurMothmRxLszvJPqdfBemqKjZ2y2DpjicdGMzJ79APBX/ZHsrhr5LYlrl+8u4ckKPRRr7iYrfj2cyAhrgM9LaH9rPb9USVLS2nb0YGo395W/s8PS0oWwlu2ByCgCPdFNFlsmWCRfK6Q4pCSeZTtWKtJ38YQxVQDG5JgdY9aiSu2XWFxHeTKwNtevMRXQboIssx2n7IYYo2Is/9PeUEh7cBWPRk9kid9jSdVRxStsQtGHbMsDCJeuwbj+DqPTksfbxAxAWxih3d6JtXBsfQ8x1U+o8vNy01Tsmo6SE6HP584EcY1dDS7WpP5FPpzHWaeBHtke1IWL7WLwTEBcgAtmQP4Yk5GB/7Zn3V6dtcZ6U1NGOt/c3n+93PLgsqjgirnfxawf1m6O/5t4cyNQdSL3zBWvTBgbAD0FeXn+oat+QIHn6k+i0YtlUkejVYYe6UWEVUYiC+pbz9KobtZ2E2yfb7iSSeQ4X5Jkws7uGgSnFMdctWmIvZGPhDOQApOmYkiBG9WbIqamaexdkMzdXRQxPfmy4Gdhvtu71nOwHBUvzisR/GcsQufxKACRMHcyDqa9VBECMTs1ZtavfG/oIeqBrbI55q0/abhbFqxauBFRzcy5lUAlcjkgwNdQPT30VAa1oKlsGWaSVzC4kWvYnfcLN9neDrjzea2yWEWBBl9SDoAWmNCZJ/tTGzpLkZLWra7+AGNfdxPd+LX7Atb2N7Rt3r4K8yXDZhEupJV4B0ZiSMxA8vZau/yTECHZ24LG2lQsLBUxXGLMtO7s5X9QtXexmnhXMfPQe+lp9pNe0tjbft08FkNiAN3GygXGONbkR1HKlW10gzk05BWdE132FKMXuHNmyjkI5ddaQfK+V2ImyuAYzK10641q57esqAvBEinqahxjFJooOfbRd3LcGKWqKcxOtu3KTXXC4iqMKkvVXlV8NO+W+HcolwC7RyJA0nf1qfTSNGDRcwjVAY9arD33vddsF3iOLd2klGf/KJPvitikqnSdQ2vxJslah4ibisT2C6osT2pvXNLVvLOgJ3rS6G3+48Dk3PzWSa+aXKGM9pUT8AxFzx3WDH7pYjT3A61wztiH9Jvue9dbs6SY4ql9+W5S8CuMLpwrsUCTkA3MktJJmd4+FLVMHSlspebHLLKx/fNXUE/RONKW6aX3g5rS2eGLJL/wAQ+ewHpVUdBG3N/WPF2f6WqZToMlPZwaISVUAnn+XSmI4IoiSxoF+Cg57nald3bQbffkeYqT4w8WK4DZVt/vYZmItIo39on0pF7Kl1y92EcsyVYXRsF9VjRea9cNw6x4VIEHzNSqcdDSmMEue7QWzufbVZ1CG19X0xbZrcu0fMkDFNZvC4s5gAXWDqp2Ydf7+dNUr3TQiOXqvGY7fYqO0aSSjm/lRC7CbH5yW64XxS3fUMhE8xzFTuQcLhY8PZMwzsmbiYbhOmpK1VOIw5LkLpOpmY5CR1Ou1UyXvZqm229OW7YXb18yagHW0XCqTtVxBkVECBszbGcpA3mI61OO8riL2wi/foEjXSmNrQG3xG1vVIYbgdu9h8t0aAyhGjKwiHU7gj85pLF/Je8uzaDbt4nsv4rWpJHUDGtjyNsxusdx7vl1mOK4FrivauAHEWBy0F60Z2HQgEgcmVhWPC9+yqsH+x2vYfnoUbWpemjbWUuThmOII1Hdu45cSrLsDiu+Q2XaWtRDc2tH2D6j2T6VdXbED6vEw2jd1r+3bf14K/+Y2eBtSwfdkRwcNR2bxyK2DYFI0kH40S7Dpy3qEg+Pj+rJcVDt6zXbnhqPgbubQqrOG6FRMehiPfV2zKEQwPxfdf0HpmnaOrfHVMw6EgW7VhP2fXscQRYuolpTHjXMJOpAG/Od+daMHSEWByWltcUbHh0jSXHgbZaZrR43s5jMTfD43EWntICEUIftCDCDKA39RLctDtUzE9zusckrHtCngiw07CHHXPhzzy5WHcrPhXZjB2QcljvDlhmueORzkHw/AVJsTG6BKz7Tqpj1nW7Mv35q0vJh1TvO5tArqhCKCG5QQJHu5TS9fJHFTuc4DgO1ISVcsbScZz56qkucVutoGgeWleS/kyBtrrGfUSSHMpvCYpx9okVETyDUq2OR7DcFXGGxasoLEA05HK1zbnJakUwe251UPG+0OHwykvcBP3FIZzrB8M7Dz6fHajhYDjf4KwBzsgvMBxyy2LOGBl8mbMIKk75ZmS2XxbbU/0gxYVXgOHEq9u3lgm4GRxleEI8QdZgt/TpJj01mlJpGSNII7FeKdwsQr3F463btG8zAWwubNvIO0RvMiPWkBHfJRAJNlmrvb2wt5Qitct/acSuWfuqwlo57eU1ptlZEA1ui6IHOFyo07fK1+Dby2c0B5OcDkxXb3DkecarTkSG4CsFOQ3XNbFGBAIIIMEEbGdoPnS4bc2VJXIxSDMS6qFGssBB5U+ynY1vWOfooXJOSmwt1XAdSrDkwg+Rg1ynvc33IcLKZjTBUVQcS4Q92+GTwRBz8hqZEc+WlTpJC0PY8XaUlXUfTFkkZs4b1ojicq6nNA3POuPqBGy53JtrCckybogHrqKZLgBdcsuRiV5mKiJWossv2wxTEBC6W0OpDMA5HXKOVWwNxOxkaaDnxPssvaBe4CMEAHXPPuC+c8a7Uam3hycgGUFSVfMQyhsy6KFYeyT4sw86SqJHYjfX585r2mxtnQsijtaxz4g23WPwEEaqx7LYZmvsMxJto6kHNKHNbVQQWZQBlYAAn2TOkVlVcz4iC05g/An9o9G6nAc3J1juzyJJ0BvmCTYa9q6wfGFBzZ+5cFVLCe7LkE5dYKmQw1EabnStyOsZI3DKLj5oV5HaH0xNA8zUbuJtvtfeNDu0z5La8G4xi3H8oXVH2wygH0JIk1a5jQLsf3EfkLMimrAcMkV7bwbeqkvdrlUlXsurDQjofhXehlcMsNv+79KLtqRsOFzXAjkrfCYoXEVxswn08vWkiC0kFacbxIwPGhXGKsI8Z1mNqg5l9DbsU8sr7l5cgAACANhUmNaxoa0WAXHkuNys32jsGFvJ/MtaiN2TTOvnsGA6qOppeupRUwlm/cmqGcMeY3/AGuy7DuP4PIrGPjRhMZbvof4T+Ixt3bmLi/6TDD0FR2NUGekML/uj9PnqUtFCaerkpD9smbeT25+YuO8L6lbxAinCFAFYH9qWNuhsPbCm5ZuMc1sSDcYFYQsusaiAOfXSFbPYSDmCb+mS9HsWKKRkj72e0ZHgDfOx71a9k+BHBYcK8G6zFyBshIAyg8yI3/ReiYWNsVm7QqW1M+NugFu229X1vBFtW1+lTsk7gLlTkeKjoVI5hIdobGVVj2TJ9/SvN7cc/G1p+1Z9ZewWTv4sKHXZoEeYJiR6a/KspkZJB3JKFtyrThbllDHQAZR5kbn5fWq5AAbK92SauA8pqFrqTRcL55xBJuN6164jNb98kWbeXbSq1IFdxXLKWJM43id18OlgmbaMSBz8gfIax6+QqyONzvtBPYqJJI4+s4gdpsq5LZpkUNQ7Rh9PVKO2rSM1kHdn6KQetTGy6g7h4qs7cox/cfAq0s8YuCyLBf+GDIHTy9J1jrXf9KqOXiqztqjve58EWsQg5/I1W7ZdUP7b94Um7bo/wDl5H2V7wjtCbCuFytmEgE6BvveenLnAqIpqmK/UPr6K011HLa0g8beq5t9ocSTmN0yY0gRp5RSzpZGmxyTTGxuGWa3HDeIi9bDj0I6NzH66im2PDm3S7mlpsmGucjHvqVr5KF7ItlFEKyAdM35nSp2O4KALG6EeKq+0nHlw1nOuVrrGEEgwY1YxyAPzA51fS05kfnoErW1rYI7jMnT3XynEO99yWLO7mJ3ZidAPwAFblmtbbQBeUL3vkxHMlVvZPsNxFsSUDZLPeA3yQwWFbNBR1hnHJddYnSsaoYzUuB7PnqvbbP2hLHYNYQP+oZDK2WYI7RYr7Lwbstbwo/h3HJICSQnsgnLoqgEgsTmMkzqSNsiWmD7LSqa6SpN3ZWvoTv7SeHzNZ7tl+z9mtNcwNxhfWCitl+/naLmXPnkkhiTtG0Qy2NmLP54fhTG1J2w9GBewtnc6C282JtxGepzzWi7N3UwuHs4Vj47dtRcYaqbpE3DPOXJM+dJzbSgZL0V9N+5ZLqoOecRueKb4xgi7I6QSNGUmMynoeTDcTodQdwQ80mxANlJwzDrA9vD3H65prD2u7UKOp91cAIHWNypuLb9XRThZqWS5ZLEGY84oUVxdwJbYxXcVlwx3WffsdYZcl0hlDMVGbKFB+yI1I26bCl4KdsMzpmXud25XVEomLHP+5tje+8b11exa28tq0CQgyySTMaCJ1PqTrWZVbYcyQsjAy1us6equ84VZcKv52E5QR1P0Pwp2g2m2oOEizuGtxyVsUmLLRM8QwjNry61p42lMg2T2MxtqzZN28620CyzMYAq0aKtUlzH2rqrftXFuWmEh1MggEg7dCCCOUGqn5Zq5rgGklTXsVZuWgjOssVCxqZYkIRH+VvcDWdtCJk8YF/m4peR8TxhxDO1u/Q/OawHbDBmy1sEqSWMFTMRowPMGSKxY6Z8Vw7RJMhdG43OXJN9lMUbtw2FElV7wk6BVOkz6xp51WaN8gxNTf8AFc6PpO5blLORVAM6TPWZq/oeiAanqdgYywXybGJ/EY+dbbIJJXWYLqM1VFA28jrfOGqXa4K0otkb5Hdw9/0sWf6g3Qs7z7D3UTX60Y6KCPRo78/VZMu0aqX7nkchl6KM3qaCSw3zK8zUIspFShRJWk4LwrBmybuJxJtsSQqJDNA5sIJ1PptvVL3yYrMCdghpzHjmfbgAqV1AJAMgHQxEjkY5VeNFnOsCQF2prqrKlRq45rXCzhdDHvYbsJB5ZLS9mcP3imcXbtGYCNqW8z4l/E70jJDFH9kfhktqjlmqB/UnsdACb/kKB8cFdrdwZWVipI8SyDB135V0wOtduap/lNa8skyINuOibtkESCCPKlySDYpptnC4Wb7Q3JukfdAHx1/GnqcdS/FZ9Sf6luCT4c4V0J2DAn41Y8XaQFUwgPBK3NvE3F2uMPRj+dZRDTqFtNfI3Rx8VY4Pil2GJur4RIDg66gbqPPr/aoxMO5Nx1UoBJcMuP6UtrtVbGlyB5qwPyOtc/hSH7QfBSG1Ym5SWHf+FRXcRZXEgrdzWXBzEAyhnmNzvuOnlWG/6cqHPsBlflkPHzSrq6jaf9zI8jl5LQ/49h9u92/pf8q3Bs6oAsG+Y90x/rVD/wA/I+yQ4lxxe9tm1clNc4ggjfXWJB0FJ1Gy690jTHkO0d9+OW5US7apMQLZMuFj7Ke92nJ9gKAObGfyin/4TmnrXUjtqN4PRkd/wLnCcQvOuZzBLEKAR7A0DaDnE89I5zXjtt7ReyY08XVDdTvJ/AC39nR9JGJnm99OH7XAuPcvNZey/dhMwvllykyoygTmB1J108PnWXFXS00bZ4p7uvmw3OXO+R03Zi+qnUQxzXa5uXFJ/wCHNmZRGhiT+ukV7J23adkMcjr3eL2GZHHwN/BYLdnSOc5otYG1zkqvidxrZjm3hjoes/rcV5f+MW2Oo1Dtzh81Go0KGMIeQ7UKxdxGXNJiT89fiK1thU7umMzhYAZd/wDjVUzPa7qhV2N4gEU5H8WwynY+cV6mWOZzbMbmfLx/Cz5ahsYyOfJV/b7iP7/grOFVntlSpusQCGhdgM0nxQZMbVdHRvwjGRfl8CZZtprWNAaScr7vcqo7JY9sBaOHVswdy694NjADBYI6AkfnURFEZOjcTdOvrKoQGeENLRrvLb8bHTn+M0vxTia5mRjcUMhYdyQp7zN/DmfsA5jA12giTWfWU0EDwGg556+HLinPpbZpqg+qcBk6wB0G8m3HMYeGZ1WWUrbtExdF/vJDzCZIgqVKyTmMzJ2AjnS5DXtsQvXzU9zZxDm7x+f8LR8O4qwuW2tsVL2iHymNAQRPUZp3609FR0rywNbqCSLnLzXh62Gop6aoa9xs17cB0vcZjnlY9oVweO310F5wIHM8gAPkBRPsunDsgfFefjralosHlKcSB7yObagc42Hxg1qsmjDTbINyPDn4KEl3PLnG5VdceCRuRvGvrUxICAePFdDF5fVlnyCk/wCoAj6xVbKhrrW3kjwPwqTW3US3qtuulifS14ZgzmKkecAj8aoFSzpMN8sOLzIP4VLgV3fOUkRtAJ8yJ/P4VKmqBKwO43t2A/4UcCLJLAkKzkR4UALmdNASNBz9asllwC9rpmloxO/CXhvMqvucWuLObCsJPhlihyzzDAyeUiBPI1nf6g/gvXx/RzZQMDibDO1jnby7OCntcWUmDZvKse3GcA8wQo2jn8quFeL5tySVR9HVMbLg3dwtu7fnauRx+xMKWbxZQIyn/Nz08t647aTAMgUvF9J1Dnf1HgC2ozz4WyUuA4q1wkhALQB8RkljBAE7TmIMASApqMFTLPILCzfm9W7Q2NRUFIcTsUpyHiDe3ZfPmnkxANal144xkJmxiCplTB+vu51FzGvyIRHI+M3abKDiJZ2LxvEgeQA/CosZgGEK4zdI67tUraNTQ4J7/Fb8KitAA6CdBOp9KXkZDGDI8bx5myYZUPLcN9EtbxrPuxOhOpJqyolbTtDgN4HibftVPa533FFrESYq6WVsTC92gVJiUy4uphw0VZhUq42pKswqx4bZuXpy5QBuzGBJ2HqaztobVgoQOkuSb2DRc2Gp7Am6PZMtUTgsAN5Nh2JyzhnHe2WEXAodeYYKeR5zNZs22ad38erjdeMuLHH/AI4hlcbrEC/LMJ6HZEjWzUzx17Bw54Tu7bqJ+M3jZyWgttgnhdvTQgNp9aWrPpukqKiSdzyST9ota/A7/Rei2DNXytjiZDeNtgSbjLlz37+5Wv7PTf8A3U/vDl2718rFi2ZfDrJ1jNmHurwm36dlPV9G0AWAuB84WXpaxmCS1rck32lxy2LZZvtMABMHqSPh9Kf+l4XVNYL6Mac9w3W77nzWFtaYQ0/aR87rLKdpcct50YAgQHBP2syrp7iCD5g16zZ2yGOp2xyn7C8WH/cfUWI5ELAr9oOEhLB9wBv3bvmqqzePUmfn09a3oqeGEdQAc/c6rEJc7UqI39NBzj3mYHyq0yNBsTuv3D/KBEorl1sucagbx9k+Y5eu1V9O0SdGcju59ntr3KwRDRR8ZElU1gosRvPUec0lSObNE8u/5HPhbTwFk3SSugf0jOwjcRvB4g717w7FnCYm134DlkKFgPZJYQY6jnHJyBtrmzzGazj2A8edua9t9OSRPjmEFwA4OwnmDv4ZZdmZzyou1fFO+uNlJyDYbCfSlmNsV62d/wDSsDkrTgXDwuHVgPE6PcY+S+wvzB/4pyknDX97Wjv1PgLL5lt6sdNVGO/VbYAc7Zn8KS/ZcMRpppqQPrypySsidZwO7tWK0Cyt8U+bEE8yAumkCNh0rzjqqQMDdwz7Tffx0QTdKIgVJCgZncn3F1A9ACdKvmrJS8AnQNHoT3khTfqO5dXQClwkCSAnuAMfX5CqI6uQObno6/ebfO9Qb+VxwmyoyiAdFfX70afCaYrK6YvOdtW91/0pyfcn7LagwNSSfUaA/IUiZ32AvoLdx/yq8KWvqCjGPtD5kLPrFOUdZKyQAHdbuFzbvOq6GhVOGxjKwYRI1FehNU8jcrGtAN0zhOMXgUGbTMN9enWoOnJFyArYpJGZMcR2HXtXuCdbpcG2inLOZMwIII2E5R7gKWeQ0ZBehpfqbaLXtDpMQG4gZ7s7WJ8V1ieE238TSWUTmnxGNRJGtV3DrXCuqfqWqc5zcLOVhp2Z+t0ri8ScxGkDQDkBtA6U+ypcGiwC8pI3E8knMpoqMlpogtIPTQHX10pA7Rma6RuXVsR32y7FUWBWKIAxUDTf/wBI/v61nHadQ44ifmK/67FEsBUV26Vt5gBJaNeXpTlLtKeSRrCcgL9vb87VAwtVffvHeBJNav8ALfwCGMByXeGxJzDala2dz4HAgcfBSEYBXuHE3B5gj0AGgFY09ZI6IRHQda+8k7yVaWiy7vHQGBOX8/zqArZjG6IuuD7j29eKiGqe4JC6fYX56T86i2tmY7EHZ/sHzsL8UFoC5yAsixAZ2Ux0ER7/AM60qba1SGSPJvYA5q6np2SSBrt6743ijbIw6wEU5vNmI9pj1jTlV2zKp83/AMx9sbhh5BoOg5E5m9yTv0TW0IxFanZ9oz7Sd5WzwGIZreFuNq8RPWbTMfmgNeJqj0b6qBv2k3twIeLW7nEdi9TTtxsgkd91rX7Wn2CedVKhCisuvhYAjc8jSDqmbpTK15DiBmDY6DgtCnb0TeoSLX07Un2l4u+Gw+e2qaEAAg5QPRSKv2XRtrqnBM453N75+JBSW0Kh0EZkbmb71n8agxFgYpxFwwDlJynToxMe416jZ9bLQ1Boo7FgzFxmO8W8wSsWqpY6qAVLsnctPA38lSYc5mZDssx5a1rVe0pYWCRgFzrly7V52Rn9t8gnHUZU06Gec6fWs3/UZxK431uLbs7+l8vZQDQvQo72IETnj+rb+9LmtmIzP9uHuXcKWwTRcWAIZcrDkRlY6jr4RTs9VI+Nwd/abg7xmPdTLbgqe2g74aewDl/9fpNKNqpBE9oP3EX8/VRAyIVD2rPhQ88xM+up+dWRSuc8g8vIWXq/pBxFTK3cWjyP7VNwRQcRakT45941HzFWyktYSF6jbsjmUMhbwt45LWcIuFbJUbAFR6AsBSb3kSXHavm9aMdQ5x1Nj4gKYYNLvica7bkUR18sAwstbsS0eQ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106" name="AutoShape 10" descr="data:image/jpeg;base64,/9j/4AAQSkZJRgABAQAAAQABAAD/2wCEAAkGBxMTEhUTExMWFRUXFh8YGRgYGBoYGBgYHxgWGBgZHRkYHSggGholIBcaIjEhJSorLi4vFx8zODMtNygtLisBCgoKDg0OGxAQGy8mICUvLS0yLS0tNS0yLS8tLS0tLS0tLS0vLS0tLS0tLS0tLS0tLS0tLy0tLS0tLS0tLS0tLf/AABEIALwBDAMBEQACEQEDEQH/xAAbAAACAwEBAQAAAAAAAAAAAAAABAMFBgIBB//EAEAQAAIBAgQDBQUFBgUEAwAAAAECEQADBBIhMQVBUQYTImFxMoGRobFCUsHR8AcUIzNi4RVygpLxJFNzohZDVP/EABsBAAIDAQEBAAAAAAAAAAAAAAAEAgMFAQYH/8QAPBEAAQMCAwQJBAEDAwQDAQAAAQACAwQREiExBUFRYRMicYGRobHR8AYyweEUI0LxFTNSYnKCkiRDohb/2gAMAwEAAhEDEQA/AGFQdB8K8Fcr3lyp1w4iYHwqwNJF1AyG6jNodB8KrJIUw4o7sdB8K5iK7cru3hpmFnSdBUmNc7RRdJh1K47sdB8KjcqVyvO7HQfCjEUXKO7HQfCjEUXKkt4fQsF0G5jrtVjA4gu3BQdIAQ2+ZUfdjoPhVdyp3KO7HQfCjEUXKO7HQfCjEUXKO7HQfCjEUXKCg6D4UXK7cqTC4Frh8CTG5gAD1J0FMwU00x6gv6eKonq4qcXldb18FOeF2x7d62D0UF/mNK2ItgTuFyfL/C8/P9W0cZs257/a68OAsf8Ae+No/nV5+npNzvL9pUfWcF82eZ9l4eEz/La3c8ho3wNJT7GqY9M/L191p0v1LRVGWK3n6ey8wuCGpdDoQMsRJJgSY0FIspyCcYItuWq+e4HRuBvv10UuLwSqD4AGnKQCGAMToedSmhDBcDPS172UIpnOOuWulkmLGsQJOnKk7O0TOPfdM47hTWsudYzAHYfCrZ6eWG2LeqYapktw06JTux0HwpfEUxco7sdB8KLlcuV2yCAIHX6flVjnWaAuAm91wLY6D4VXiK7cq44fhAVGUciWKAFpGw12FatPH1BY8bkZ9iz55bO63KwOnPvSePVZ+yNBIAGjRrtp+jStQQTkbe6YgLrXz/SUNtenyFKk8EwCUd2Og+FcuV25XS2QeQ+FdFyuF9k/auYcWGU25uEzNNtmhEOEt63G6Te2oMwc13VSNm0uYSBE0qw3cAU29xDTZRYj2jXTqUN0UqrVV0Jmw8b7c/SmIpANVS9t9FPisARDDxKdiPx6GrZqdw6wzB3quKoB6pyPBLC1G9LBlj1lfjuMk+MQhhl/hNOU5dAEygEyNZNOiWM2LOqdMuFs0oY3i7X9Ya58b6JRWtoW07zcAmQB0bz9DS4MUZP93zVXkSPAzw/NEuaXLrq4LkiuLqdw/EnS21sRlPkJpuOpkZGWDRLSUrHyB51SE0qmkTQhMYNFLgO2VeZqyFrXPAebBVzOc1hLBcrriKIrkW2la7O1geejOShTue5gLxYrvCYRcveXZyTCqPauHoOi9TWvsvZRqOu/7fnksfbW3GULcDM3+n79Fo+H8Cu4gA3T3dr7NtdBHpz9TXpGyNYMMAGW8/gLxn8aesd0lS42O73K0OF7P4dBAtg+ZqDgXZvcT3+yejpIYxZrQmW4ZZP/ANa/Co9E34VaY2HcPBVmP7K2H1UZG6irGvkZ9rsuBzCUm2dBJnax4jJZ3GYd8OSt6WH2GjNrOzE6ZfdVcrGziwbZ3D8jj2LlNUS0DrSOuzcfwbadqoce75yHI6iAAsHWQB1ryNa2WKQsf8uvf0MkM0Iki0PectxUaqd6TAdqE0SFJfvO8ZiTA0mpOc9+qrZGyO+EWuo8lcwFWYl7AH62NdybmuZlckVAuJ1UkzhFnMvUT7xt9TVsTrBwKqlNrOXDXjlywBrvrmPKJ6V10xw4Ld6BGMWLy3dq8xFnLl81B95E1GRoba3DzXWPxX7SpL9rLaT+s5vcJC/Un310nCzDvOft7qLX4pDyy91DYsljG1RjYXmwU3vwi6urCWlCvZIYghcr6yxBzaaaCtRghZZ0RudLHjv7lmvdK8lkmV7m44DTvSRwSI5F5soE6KATtpz2pToGMeelOXLNM/yHvYDEL9uSRuQdtKVcW7k02+9KMjGu3CsyWg4dZJUZSdiWKatoJUa8t5/4FaNNH1RbncjPsWZUSAOOLlYHTmlsY2u4HUAfa1nbnt86WqCCcsvdXQDL5op+HYwoY3U7g7VZS1ODq6g7lXUQY89CrHF4a1kLg6/d507NHBgxDXglIppceA+Konnpp5bVjuuDkMlqC1syi++Yk5Qp8tBt09012R2PPDY8kMbhyvftUJBqrAVbcJpeHEANdYWlO2bVj6KNa1qXY082ZyHn4e6x67b1JS5XufLx9gVPZsWzolm7d82OUfAa1tM2PSxC0rvP8Bebk+qKqU//AB4++3vdOJwu+dsJbHqGP1NMCloB/bf/AMUqdp7Yfnp3rm9wy6B4sIsf05lNRdR0DhYi3/jbzC63au2I8zn339bquuYRGMLmtv8AcfY+QakanYTS3HA78j3C1aH6qDn9HUtsfD9Husl8Fhs9zI3hCyX8lG/686xqWidJUdE4aar0tbWsgpTODcWy+efctV2cwIvv39wAIvhtryAGwr2MoDR0DdBr+B3L5zSMdVSmqlz4X9VsxXFrr2hCKEIoQlOJ4NbttkImRp61FwOrdRooSxtkYWO0K+ZYtIQg722K/wCk1n7cja+Nsw7fHXzV/wBJTua99M46fj9KDD2XuGEUt6D6mvNRwSzH+m2/zivZzTRQC8jgO32TJwEfzL1tPLNmPwWtSHYdS/U28/nisOo+paGHK9/L9+S5OGtf/oH+xqZP05L/AMvL9pL/APsKW/2+f6XhwDRKMtwf0nX/AGnWkajYtRFoL+q06X6goqjIOseenj7rnDKGJQ6Hkeh6H9cqzGtaAWvFitaQkAPbmFJh1Nu6siCD/aoNbnbj+VB5D4zZO4/hDm4e7WQdRsPrUYGumblqMj8KXhq2BnXOic4pwhma3lGkBSeg61aB0kzwdL+W9L09W1odftS3aDDsbiIqk+EKAKrbime4gamw7graOQCNznHelOI2BaAtAy51cjkOSjy+tWl7WAtYb8TxPAch5lXwvMpx7hp7pWzOwBPQCoxE3wq5/FSYlLZ/lgggDMJBE8yCKtmZGfsyNsxqq43SD7+5LUqr15FF0JgXvBlgbzm1zbbT0q4znBh81T0Yx4vLcogKoVl1KjxVrJLKBF1J3h0FWdITYKOAZlRMaqc9WAKMk1EFxKkLK1wuHZGCIM19tydRbHIAc28+Vex2fs6Onj6abX5kPyV4bbG2ZaiX+NS+P5P4HwafhfZZF8d4m453kzT7nvfl9o4D8lIQbOjYcUnWdxK0FqyqiFAA8hUWtDdAtAZLupIRQhU3aLhC3rbEL4wJBG9RBMTsbe/mN6Vq6Zs8ZBGe4rFAll7sI/fPCOeWUH6n8KuEcMchqARb14LLfWTzUzaMg3B9dfTzK1tq0tpQrKNAAM20RrH9U0rewu/U/lb0UeBgY3crXhqELMETtO+WdJ91WN0XSmxUlxe0IRQhFCF894hgHt3XVrJuBmkakCeUxy/Oqy2GWNscptbKx32PmsuOWpoZ3yQtJLtCOafwnZ+/eA71u6t8kQZRHoN/fVrZGsGGFuXE/gKJpampOOpec9w/JV1hOzGHT7GY+dccXv8AucT5eiajoKePRo702eEWNu7WodGOfifdX9DH/wAR4Kr4l2UtMM1uUcbRU2ySM0NxwPulZdmwSG46p4j2WYxHDrjAyJuId9mMcmHXodaxK91LUk4OrINx9L6Hkfwt3ZTqyjIjmIfGd49ba9oF/FW2FsE2ld7YL6AAgEySAuh56jp6jlh00ErJujYBY52O5O1EwjcQx2XJXuFAMqVKsNwY2MwdCRGh58q0RszAess0yXSGD4pbuvKuO7BIBBXKeUsSZ1OwX3mZC3/wW2tZcxKzu4Yb0nPROaDgyUmyFZXG8Am4zs8KdSefoKzA2KJoEhtbcN62Yq60Ya0ZqpxuKXW3ZGVNi32n9/SpOmNrAWHD3O/s0TsUbvvlNzw3BJgVTiKvUtvBuyFwsqDlPWTGkbncfGrGxOc3EAq3TMa8MJzUVy0VMMCD0Ij61AgtNiptcHZg3TfDsCbpgECBOpjlV9NTmdxANrJeecRC5UD24MHl0pd7cJsVa12IXXkVFSXqETVkZs7NcOi7w6ZjrMASSNdhPx0qcUfSOz03rkjsIyTuHwqh1YqQQM4BYMGX7J2EaxpWtR0rBM11rbxfO43HxWbXVLm077G+7hY7x4LQ9h7AKNdbV3Y6/M16mbOW25oAH5XitlM/pGU6uJWpqK1EUIRQhFCEUIUfcrM5RPWBNRDGg3shcjDjNmmfI7DzFdtnddvkpq6uIoQihCKEIoQihCKEIoQvGmNN6ChVr8ZVGy3Ue2eRMFT6MDB9N6Rlr2Qm0oLee7xCaFKXi8ZB9fD4ElxS0ty4ly2YbZtCJXl61l7SFJVR9I13WGhGqlF0sZwn7c7+G7gb+SbbDkqMsZgQwnYwQY8piJ5TXNmx4CHFVyOuqDg3C7tnHYq/iL5Nq+P4du4whNRmG5XoBHJRNbs0weGtAtYeP58e5VtYcytHh2bKcoUKGAXwkA2xlmAP9QB20BiKoXTZS954S7aCJA8uUggEHyrjm3C4leJYUOjL1EVg19N/cEzBKWOBWTXs8R7VxVHpP41mOdTg5v7rX/K2TXj+1t0riLWHTTO9w9FgfgaleHcHd9h7lXMfO/OwA5p7CcYQAAjIABAH59f71TUSyvtgytpZLS0rib6lU/Erme4WEEes/r3UNJDRi1TtO0sZYrlNNtK4HEHJSNjqvIrl11e2bLOcqiT+tT0FXwU8kz8LBcqEszIm43mwTAsWlMEtdf7tv2R5Fzv7q9NT/T7Wtxzu/A9z5LytX9UgOwUzbnx/Q809hsKwIP7sVX70sx26c6b/AIdFG27NeV/UlKN2ttGV9nts3jl6AKAYhc47wNZjcBQQwiNSNzU4tnAuEsbr8h+d6hJt4YHQ1DCL7z+Ny0PYTN3byPDm0n305LbpjbgL9qU2Vi6E30ubLUVFaaKEIoQihCKEIoQihCKEIoQihCKEIoQihCKEJPiGJZIiCOfWsvadbJSND2gEb+KuhjD7gqtxPECSp1WDrHOvPS7cdNNGRcAZm29NMpwARrdWVvE27qeICDIKtHLTbnXqaeqhqoce48Uq6N8b7DXkq390RHHdMcpmVMkA8on36V57aFJSMeHwnO+YCaEr3sPSDPj7qw10gHcbEddd+Q3rVpR1UqVPat5QBJMCJJkn1NOWUCV3XVxKcWSbLr95cm8at4RqNtTXF0KS4unWkatvVU26rCdoQ5usCTl0gcq8uW4buA36r0VHhEYI1VYFioE3Td0RRdcuiK5dF082FCo2YwwiFiZ5HUdKedTYYnYjY8OPHwSwmLniwuOKgtYO4+qqYmJ5SfOqqeklmPVGV7X3KclRHELuPNWGBwTXm7izpbH8x+bn1+75V7ilgjoog1gu4/Ln8BeCramfac5bezB8sPma2fDeEWrIAVRPU71MtLjiebn5pwTcMEcLcLBZP1JXKDEYO2/toD6ioFjSbqLmtd9wupLVoKIUADoKkGgZBSAsu66hFCEUIRQhFCEUIRQhFCEUIRQhFCEUIRQhFCFWcasMcrIuYzG/KsLbdBJVNb0TbnTXQen5TNNI1tw45KsuYHENp3YEa6sIJBBj5VgxfT1Xd17Dv17P3ZNNqIW7z4JjB9ngVzXGYXCZORiI6Doa3qTYkTIQ2XN3IqElc69mfaOISGLRrGItoHdkYfagmfUAefwpaq2LFEx0sV7tsbcibEqj+dimbC5oGIGxHEZ28LrR2DTVE+7VB4U1aKrXIcEkSJG/lz1oXUriGzuqDYEM/lGqj1LQfRT1E8Qpr7Vn1sgDVNgWN4lxdhcZQikAxrXlrua7GHEXW5DSjACSqy/eza90B5gxVuIEXcO+1v15JtjbZYlDHlVT8I+0qaIqF11WdnEO5AhWYrkAbb19ZO9a0dRJM4CwJtbNIuiYwE3IF7/OSWuM4RpJzFgijYCdzHp9a2tiU5eXSTaN3dnvdYP1HV9HE2OLV2/fnktzwDh4s2VUDUiTWq0lxLzqfgSdPCIYwwKyqavRQhFCEUIRQhFCEUIRQhFCEUIRQhFCEUIRQhFCEUIRQhFCEUIRQhQ4nEqgljVFRUxwNxSGymyNzzYLP4vjCM0DxkbBBmPyrydZtGprXYKdht2LRZSFgu7Lmck7gsWToyshHJhB8jU4ZZKZ3RyixVMsY1BuOSsVuVtR1DXBLFqjvYdGMka7SCVaOmZSDHlV3SNXLL1FVBCgAfjzPmfOqZKhrQugXVNx3iwtLpqx2Feeq6kynCE/SUvSHPRZrE4pX1ZcrdRqDWfGLdW9x5harIyzIG4Xj4slAkLA5gb03JUHohEQPm9AhwvLiSlwKSVt12q/qavYCR+1EleMNKoDipDVSJvYnbOa9vsi5oHHkfVeK+oCP5sQOlx6L6WK0levaEIoQihCKEIoQihCKEIoQihCKEIoQihCKEIoQihCKEIoQihCKELlwSCAYMb9PPWuHRdGqrV4DaJzXM11ursT8hp8qT/gQl2N4xHic/15Jk1ktrN6o5ZftNXnt2LZaAiqOQA9AANydqYe5kLC45AKpjXzPDRmSqe1hLl8m9dLWkiQo0cjkSeQ8qxv9PNU81FVkNzeA5px0zIrRxZnju7vfwUdjFXJ7u2veMqy2oEe/aTWNRx1E73Nh0HFTeyMDG82B0+cF5jOOd2qypLMYC85G/0qUU1RLKYWC7h+FB0TGgue6wyz7dErjOMs1kOmhJgzypKSoe5+B3am46RrZcLlUXcUWWLhkjZvqDVLGguuN+o/KdbGGu6ngoctcsb2U7qVcE0SByncTHXLvTApp3sxYTb5u1VZmbexPztUbWyNDVD2uYbOUw6+i6QDrU47W1XCVKmEZlLAGAK7FTSSNc9oyCg6ZrXBpOqWechjdGzj0516j6bqGlroHfAfY+q819T07i1k7N34/S+g8GxovWlcHlB9a2mgt6jtRkqIJRLGHjenqkrUUIRQhFCEUIRQhFCEUIRQhFCEUIRQhFCEUIRQhFCEUIRQhFCEUIRQhR3bKtGYA5TInkdRPzqJaDa+5dDiL23qv4/iWVFRBNy42VR8yT5Dn60ltAvMXRx/c7L3KapGNLi9+jc/YdqY4VgBZTLux1ZubN19OlXUlKymiEbP8qqeYyuxHuHALDcbuTilT7jOfm351m7Kp7VlTId2Xib/AIVe1pLR08Y/uN//AFbb1cl7N3wMvI6j3H/mvLOs94cOPkfnmvVOb1gV1FL3so3XVpI5afrrVzOu67h4fLLjnKxvXUXxE+IsG2OaI2B2ynrW3LNFH1yesSDpmBwG6xSTWvd1Rpa3Lt7VXTzgViPkaXYgE5utddKxGlTY9zBZcIBUi3WC5QxAO4qEdVKxpY05KLo2OdiIzSpOUyKspKl0Eokb/lSlhbPGY3aFPcDxzYe4sfyrp0HQ8xX0BszaiEVDNQM+Y9wvBdHJs+q6B32uOXIrf1JayKEIoQihCKEIoQihCKEIoQihCKEIoQihCKEIoQihCKEIoQihCKEIoQihCUxpAKkAZz4QTyB1P0HyqJAvfepAm1tyhs4pswGYEHnEbRI09aLossLj2DYm/cB0mB6mkpHfx6WWU5FxJHgAPMqlhFZtCINzbG0A9tyT5WXCWpEda8Q0lrgV7AvsbqdF0qtzSXGyqJzXuX9f81wB2S5cL1wTqTPmT+dWSOfJm495XBYZALzLFQIDNdV2915FQJvquppMLoJZRmGgJMn5aD1puOgkeASQL6XOvZ+1SZgCcibape5bVJa5rGmUbs3JfzrZ2TsYyy3l0G7nz7FnbU2qKWG7dTp+lccD4I9xlv3zt7KDQAdAOQr1L3hzejjybx4+wXm6alke8T1B624cFraFqIoQihCKEIoQihCKEIoQihCKEIoQihCKEIoQihCKEIoQihCKEIoQihCKEJXHWiy6DMfh86i69sl0Kj45i0w6EKc11hl8wDyA5VGOLpHYAe08BwSddWCFmX3HQLKpbgBecy3qawPqGuD3iFug1/A/K1fp+hMEJlf9zvhT1q3p6ViBmJlxuWw51ig0i8kqQK5iq7lF16umu9TY7C4Ei6DmF3ful2mAPSmKupEzrhoHYoMZgFr3UcUpdTT92+qp4g0ugAiNVGm51FekdURxwguBu5oHcOF8/l0o1jnPyIyPztUGCsm/i1RohRmI8zr+ETXp42OjpwCc3H9leUmcKmuw7mD/AAt2qwIGwq0Cy0l7QhFCEUIRQhFCEUIRQhFCEUIRQhFCEUIRQhFCEUIRQhFCEUIRQhFCEUIRQheNtpvXDe2SF8yuA57pbW4G58lPSl9oTyQUIfDw/wAntCzdk08U9c8T/cDkpLCV89keSbnVe5cbZBOWyRtuP1+vWrYano7Ea/P2qHAHVNCyH1XRua/lWr/GiqRjjyO8eyoxlmTtOKguYcjes+ahewXIVrZAVDFIEAKy6IriLoihF1xcXSrGvJPWzUgrHsuf+rueY0+FfT5ftjPavCUeVXKDyWzqK10UIRQhFCEUIRQhFCEUIRQhFCEUIRQhFCEUIRQhFCEUIRQhFCEUIRQhFCEUIRQhYbtLh8mKBG1xfn/zXAwSQyRHT8OyKypXGnro5Rv/AAjhiSIB8RImPaA5xPPavGUUBzt917cwN9uei9lO4anTy5LvEvynXWdiYkRPnvVde8Ww3z8yBpe2/VQjG/53LhTGutUQP6MYwT80U3Z5LrE4lnieVX1daZRZyhHEGaKEisY21Vy8ioougiuouvLi6e6gHNdBzUNnEmzet3uXst+FfR9mz/y6IW+5vqNfEZ968btJn8OuEv8Aa7XvX0KzdDKGUyCJFNNcHC4WiDfMLuuoRQhFCEUIRQhFCEUIRQhFCEUIRQhBoQihCKEIoQihCiW8CxXWYnY/WohwvZdtldS1JcRQhFCEUIRQhFCFj+2p/jWOs/nUofuk/wC0epWTtL/ci7VX2XMEaa8zuPTpXz6pqsEkjANSc+GZ0/K9o1vVaTwHop7KKN9BzjekoIhI7FIbN38e5cc47tUyUmVSCGE67gA6dINbZhbYxw2cHg66i2meSoxb35WUEKAZJLcgBp5yay+iia0ukd1twH5Ktu4nIZLiKReRfJTujLUbouvMtdui6u7HBVgZ2MxsvL3nevWU304y153G/Ae+/wAlnvrTfqDxUeK7PIykKxE8m1HyEj11rYo6BtG/FC42O45+HDzSdW4VUeCQDtVRguI38GxtsC6A7cx+utaZa2QlzDZ28HQ+xWG2Sei6rxiZuO8K7tdr8ORqSD0qJjmGrD3WKabtSlP91u1P4HjVm77Dj0NQJLTZ4IPNNwzxzC8ZumbOKUkrmkg8tagyVjyQ03sry0jMpirVFFCEUIRQhFCEUIRQhFCF4yyIO1BF0Ll3VRJIUDroKF0Ak2CoeJdr8PakAl26LVrIXv8AtCnK1kAxTvDBzOfcNSszjv2hP9hVX5n4a1N0Ucf+48A8L5+AWe/bFCz7A9/dhHnn5Kqbthi39l2P+RT+BpZ1ZQM+6Tyt62VY2253+3TD/wBi70C5HafGLqWuj1Ux8zURX7OdpJ5exUv9ZmH3Uot2uH4TmC/aDfU+IpcHmMp90Rr8aZYIJP8AbkB5HI+BVke2aGTKWNzOYOMd+h8lq+D9t8PeIV5sueT+yfRtvjFckhew2cFpMhbMzpKd4kb/ANOo7RqFp6qS6KEIoQuXcAEkwBXCQBcoXz/iuN7/ABBceymg9dqhPMKWldK/U525bh3lZULTXVwDftb8Kkw6V8yN3u5+HqvavICsnwBFsNK7n7Q20jWYOxrRk2ZK2lbLcZk/3DTK2d7HQ6H8pQTgvLfwlcgnUSOcc6Uila3KTTkd3arrncgKOQgdPKoTsZfFGcueqLnenMFgDc12Xr+VO7N2TJWdYmzePHsVE1QI8t6f/wAIt9W+I/KvQj6cpcNruvxuPZK/zH8krc4O0+FgR5yPpWbN9NzB39JwI55HyBVzaxtswra9cj1g+mnWvT1VR0TctbEi4NshfO3w7ki1tyoxiwYAIzGOv5Uj/q8L2tbE9pebC2ds9bZeCn0RGoyS3EuHC9Dg5SBGo36fj8a7PTvqsM9O8sOmYtftHorI5GsBZI24Wdx/DmtkBgNdAdCCd9CfT5Ui+t2pTvEbgDfQ2yPhbzsrG0FDN1g1ScBSMaAPD4BMbExrXpi5zqdhdrf8ZrzcbGs2i5rBYW/K21m0FBA6k/Ek1BjAwWHPzN1sE3S2JxTBsqwIEknWPcK6SgBe4PEsxOYAADX1019KAboITYNSXEE0IS9vFguVhv8AadPU8qqbMC8sF8uWilhNrpgmrVFc56ELrMInlQhZbj/bW1ZlUh3H+0fr9TVscLn57hqToO9E8kNM3FUOtfRozce7d2mwWKvcSxeNY5czDmfZtr7/AMPlSNZtmhosr4neXcNT6c1m/wA+uq+rSt6NvEa97t3/AI5rscDs2xmxN+R91CFT0ztv7hNebqPqGtqzgjFhw08h+bpuk+mXPdilJc4/NdT25It8awds5cPhw7f0oXb43PER6KaUFLUzZPd3frP0C9LB9OxwjE4NbzPvn6qwtcS4i48GCuxyk5PkQkUwzYjiLG/n7/hMGCgZk6UdwJ91413iw1/cmj/yr9Mxrjvp2/8Aj9roGzD/APb/APkpHG8YI0xuCdB957cgejgA/Cl3bJqIM43EeI9woSbIpaoWje1/Lf4HPzUB4TYvrmwl0f8Ajcys9A26n1p2k29WUR6OoGJvzd+W+BXmqz6dmpZOlpiWPHzXW3bcJrs12lxGDuCxcV3tyFNtvbt9ChPtJ5bdI5+shngrIulpzfiN49xz8bIg2g2pd0NWBHNudo1/bwcdxGR8F9Jv8WtJGdssiRO9VCUYsNs+C5I9sYu82CQxXazDrsSx6CrgyV2jD35BJybSpmf3X7Fn+IcWv4nwgFEPIe0fdXHmKAY5XXO4DT3JSuKqrjgjGFvHf+kwnAriIGgAATlnxDzNeb21HWVTOlt1Rnbf2kaabr5L0Wzo6ekb0bdeKjxeItWE7y/dW2vKdWb/ACqNTWJSbHlqGdI8hrToTqewLSbjlfgjaSfIdpVV/wDLLJVIMqfFoZInQyI0PhmPMdafOxAYgzpcgSft4258k5/p0lzx0+eK0T2Bk7xHR0IkMpBEVnVmxainaXizm8R+R7XWaJOtgcCDwKnscMZtTC+u/wAKupdg1UzAXkNHPXw91U+qY3IZq1LBFCiIETPTblzr00s7aKNsbbANw3Jva2hIsDnf96i6Vi8knevRekjLqDuYPujSKsbXCV7Ohzab3NnDdlY2t4nsXMFgbry7iIMRNcmrCx1gpNjuEv8AvLA9azxtGdjs8x84KfRtIXouoDKprXGzUkMnSRQi/HS3Zr+EYXkWJTFu+D5eta0FbHMOBHFVOYQubuRwVOVgeRgj50PnhlBZiGa63Gw4gqZsAEuLdtjKyCMo0UqOQHKKRg2i4M6KTS9weBH44qiekxTfyGnrb+f7+c1p7V4MoZdQa2WuDhcKYN1X4vD53hdJGrbj4darf1jhae9TabapuzhxbXQFjuTzJqYbhGWaiTdM1NcUV/EImrMF9TUXPa3VcJAzK8t3FPiUgzzFDS05hdvcKO/cEbgeu1UVLgGEXAO6+nfvtxUmgkpa/ikWJK+XPn8qSnnY2zcr7tTlfcBobacDyU2xuKLhtX1KEkg7gEqfkQadhqo5DYa8CLLlnxm4Xz7H9i1sXXcrexCDxIgViAP6yglzIOg30nes7bE1fM/ooh1Lbhl4aX5nuS9JsqCSQvlfck/3H1vr35KoxPG8Vdi3Ysm2kwCy5QI+6m2nnPurMothmRxLszvJPqdfBemqKjZ2y2DpjicdGMzJ79APBX/ZHsrhr5LYlrl+8u4ckKPRRr7iYrfj2cyAhrgM9LaH9rPb9USVLS2nb0YGo395W/s8PS0oWwlu2ByCgCPdFNFlsmWCRfK6Q4pCSeZTtWKtJ38YQxVQDG5JgdY9aiSu2XWFxHeTKwNtevMRXQboIssx2n7IYYo2Is/9PeUEh7cBWPRk9kid9jSdVRxStsQtGHbMsDCJeuwbj+DqPTksfbxAxAWxih3d6JtXBsfQ8x1U+o8vNy01Tsmo6SE6HP584EcY1dDS7WpP5FPpzHWaeBHtke1IWL7WLwTEBcgAtmQP4Yk5GB/7Zn3V6dtcZ6U1NGOt/c3n+93PLgsqjgirnfxawf1m6O/5t4cyNQdSL3zBWvTBgbAD0FeXn+oat+QIHn6k+i0YtlUkejVYYe6UWEVUYiC+pbz9KobtZ2E2yfb7iSSeQ4X5Jkws7uGgSnFMdctWmIvZGPhDOQApOmYkiBG9WbIqamaexdkMzdXRQxPfmy4Gdhvtu71nOwHBUvzisR/GcsQufxKACRMHcyDqa9VBECMTs1ZtavfG/oIeqBrbI55q0/abhbFqxauBFRzcy5lUAlcjkgwNdQPT30VAa1oKlsGWaSVzC4kWvYnfcLN9neDrjzea2yWEWBBl9SDoAWmNCZJ/tTGzpLkZLWra7+AGNfdxPd+LX7Atb2N7Rt3r4K8yXDZhEupJV4B0ZiSMxA8vZau/yTECHZ24LG2lQsLBUxXGLMtO7s5X9QtXexmnhXMfPQe+lp9pNe0tjbft08FkNiAN3GygXGONbkR1HKlW10gzk05BWdE132FKMXuHNmyjkI5ddaQfK+V2ImyuAYzK10641q57esqAvBEinqahxjFJooOfbRd3LcGKWqKcxOtu3KTXXC4iqMKkvVXlV8NO+W+HcolwC7RyJA0nf1qfTSNGDRcwjVAY9arD33vddsF3iOLd2klGf/KJPvitikqnSdQ2vxJslah4ibisT2C6osT2pvXNLVvLOgJ3rS6G3+48Dk3PzWSa+aXKGM9pUT8AxFzx3WDH7pYjT3A61wztiH9Jvue9dbs6SY4ql9+W5S8CuMLpwrsUCTkA3MktJJmd4+FLVMHSlspebHLLKx/fNXUE/RONKW6aX3g5rS2eGLJL/wAQ+ewHpVUdBG3N/WPF2f6WqZToMlPZwaISVUAnn+XSmI4IoiSxoF+Cg57nald3bQbffkeYqT4w8WK4DZVt/vYZmItIo39on0pF7Kl1y92EcsyVYXRsF9VjRea9cNw6x4VIEHzNSqcdDSmMEue7QWzufbVZ1CG19X0xbZrcu0fMkDFNZvC4s5gAXWDqp2Ydf7+dNUr3TQiOXqvGY7fYqO0aSSjm/lRC7CbH5yW64XxS3fUMhE8xzFTuQcLhY8PZMwzsmbiYbhOmpK1VOIw5LkLpOpmY5CR1Ou1UyXvZqm229OW7YXb18yagHW0XCqTtVxBkVECBszbGcpA3mI61OO8riL2wi/foEjXSmNrQG3xG1vVIYbgdu9h8t0aAyhGjKwiHU7gj85pLF/Je8uzaDbt4nsv4rWpJHUDGtjyNsxusdx7vl1mOK4FrivauAHEWBy0F60Z2HQgEgcmVhWPC9+yqsH+x2vYfnoUbWpemjbWUuThmOII1Hdu45cSrLsDiu+Q2XaWtRDc2tH2D6j2T6VdXbED6vEw2jd1r+3bf14K/+Y2eBtSwfdkRwcNR2bxyK2DYFI0kH40S7Dpy3qEg+Pj+rJcVDt6zXbnhqPgbubQqrOG6FRMehiPfV2zKEQwPxfdf0HpmnaOrfHVMw6EgW7VhP2fXscQRYuolpTHjXMJOpAG/Od+daMHSEWByWltcUbHh0jSXHgbZaZrR43s5jMTfD43EWntICEUIftCDCDKA39RLctDtUzE9zusckrHtCngiw07CHHXPhzzy5WHcrPhXZjB2QcljvDlhmueORzkHw/AVJsTG6BKz7Tqpj1nW7Mv35q0vJh1TvO5tArqhCKCG5QQJHu5TS9fJHFTuc4DgO1ISVcsbScZz56qkucVutoGgeWleS/kyBtrrGfUSSHMpvCYpx9okVETyDUq2OR7DcFXGGxasoLEA05HK1zbnJakUwe251UPG+0OHwykvcBP3FIZzrB8M7Dz6fHajhYDjf4KwBzsgvMBxyy2LOGBl8mbMIKk75ZmS2XxbbU/0gxYVXgOHEq9u3lgm4GRxleEI8QdZgt/TpJj01mlJpGSNII7FeKdwsQr3F463btG8zAWwubNvIO0RvMiPWkBHfJRAJNlmrvb2wt5Qitct/acSuWfuqwlo57eU1ptlZEA1ui6IHOFyo07fK1+Dby2c0B5OcDkxXb3DkecarTkSG4CsFOQ3XNbFGBAIIIMEEbGdoPnS4bc2VJXIxSDMS6qFGssBB5U+ynY1vWOfooXJOSmwt1XAdSrDkwg+Rg1ynvc33IcLKZjTBUVQcS4Q92+GTwRBz8hqZEc+WlTpJC0PY8XaUlXUfTFkkZs4b1ojicq6nNA3POuPqBGy53JtrCckybogHrqKZLgBdcsuRiV5mKiJWossv2wxTEBC6W0OpDMA5HXKOVWwNxOxkaaDnxPssvaBe4CMEAHXPPuC+c8a7Uam3hycgGUFSVfMQyhsy6KFYeyT4sw86SqJHYjfX585r2mxtnQsijtaxz4g23WPwEEaqx7LYZmvsMxJto6kHNKHNbVQQWZQBlYAAn2TOkVlVcz4iC05g/An9o9G6nAc3J1juzyJJ0BvmCTYa9q6wfGFBzZ+5cFVLCe7LkE5dYKmQw1EabnStyOsZI3DKLj5oV5HaH0xNA8zUbuJtvtfeNDu0z5La8G4xi3H8oXVH2wygH0JIk1a5jQLsf3EfkLMimrAcMkV7bwbeqkvdrlUlXsurDQjofhXehlcMsNv+79KLtqRsOFzXAjkrfCYoXEVxswn08vWkiC0kFacbxIwPGhXGKsI8Z1mNqg5l9DbsU8sr7l5cgAACANhUmNaxoa0WAXHkuNys32jsGFvJ/MtaiN2TTOvnsGA6qOppeupRUwlm/cmqGcMeY3/AGuy7DuP4PIrGPjRhMZbvof4T+Ixt3bmLi/6TDD0FR2NUGekML/uj9PnqUtFCaerkpD9smbeT25+YuO8L6lbxAinCFAFYH9qWNuhsPbCm5ZuMc1sSDcYFYQsusaiAOfXSFbPYSDmCb+mS9HsWKKRkj72e0ZHgDfOx71a9k+BHBYcK8G6zFyBshIAyg8yI3/ReiYWNsVm7QqW1M+NugFu229X1vBFtW1+lTsk7gLlTkeKjoVI5hIdobGVVj2TJ9/SvN7cc/G1p+1Z9ZewWTv4sKHXZoEeYJiR6a/KspkZJB3JKFtyrThbllDHQAZR5kbn5fWq5AAbK92SauA8pqFrqTRcL55xBJuN6164jNb98kWbeXbSq1IFdxXLKWJM43id18OlgmbaMSBz8gfIax6+QqyONzvtBPYqJJI4+s4gdpsq5LZpkUNQ7Rh9PVKO2rSM1kHdn6KQetTGy6g7h4qs7cox/cfAq0s8YuCyLBf+GDIHTy9J1jrXf9KqOXiqztqjve58EWsQg5/I1W7ZdUP7b94Um7bo/wDl5H2V7wjtCbCuFytmEgE6BvveenLnAqIpqmK/UPr6K011HLa0g8beq5t9ocSTmN0yY0gRp5RSzpZGmxyTTGxuGWa3HDeIi9bDj0I6NzH66im2PDm3S7mlpsmGucjHvqVr5KF7ItlFEKyAdM35nSp2O4KALG6EeKq+0nHlw1nOuVrrGEEgwY1YxyAPzA51fS05kfnoErW1rYI7jMnT3XynEO99yWLO7mJ3ZidAPwAFblmtbbQBeUL3vkxHMlVvZPsNxFsSUDZLPeA3yQwWFbNBR1hnHJddYnSsaoYzUuB7PnqvbbP2hLHYNYQP+oZDK2WYI7RYr7Lwbstbwo/h3HJICSQnsgnLoqgEgsTmMkzqSNsiWmD7LSqa6SpN3ZWvoTv7SeHzNZ7tl+z9mtNcwNxhfWCitl+/naLmXPnkkhiTtG0Qy2NmLP54fhTG1J2w9GBewtnc6C282JtxGepzzWi7N3UwuHs4Vj47dtRcYaqbpE3DPOXJM+dJzbSgZL0V9N+5ZLqoOecRueKb4xgi7I6QSNGUmMynoeTDcTodQdwQ80mxANlJwzDrA9vD3H65prD2u7UKOp91cAIHWNypuLb9XRThZqWS5ZLEGY84oUVxdwJbYxXcVlwx3WffsdYZcl0hlDMVGbKFB+yI1I26bCl4KdsMzpmXud25XVEomLHP+5tje+8b11exa28tq0CQgyySTMaCJ1PqTrWZVbYcyQsjAy1us6equ84VZcKv52E5QR1P0Pwp2g2m2oOEizuGtxyVsUmLLRM8QwjNry61p42lMg2T2MxtqzZN28620CyzMYAq0aKtUlzH2rqrftXFuWmEh1MggEg7dCCCOUGqn5Zq5rgGklTXsVZuWgjOssVCxqZYkIRH+VvcDWdtCJk8YF/m4peR8TxhxDO1u/Q/OawHbDBmy1sEqSWMFTMRowPMGSKxY6Z8Vw7RJMhdG43OXJN9lMUbtw2FElV7wk6BVOkz6xp51WaN8gxNTf8AFc6PpO5blLORVAM6TPWZq/oeiAanqdgYywXybGJ/EY+dbbIJJXWYLqM1VFA28jrfOGqXa4K0otkb5Hdw9/0sWf6g3Qs7z7D3UTX60Y6KCPRo78/VZMu0aqX7nkchl6KM3qaCSw3zK8zUIspFShRJWk4LwrBmybuJxJtsSQqJDNA5sIJ1PptvVL3yYrMCdghpzHjmfbgAqV1AJAMgHQxEjkY5VeNFnOsCQF2prqrKlRq45rXCzhdDHvYbsJB5ZLS9mcP3imcXbtGYCNqW8z4l/E70jJDFH9kfhktqjlmqB/UnsdACb/kKB8cFdrdwZWVipI8SyDB135V0wOtduap/lNa8skyINuOibtkESCCPKlySDYpptnC4Wb7Q3JukfdAHx1/GnqcdS/FZ9Sf6luCT4c4V0J2DAn41Y8XaQFUwgPBK3NvE3F2uMPRj+dZRDTqFtNfI3Rx8VY4Pil2GJur4RIDg66gbqPPr/aoxMO5Nx1UoBJcMuP6UtrtVbGlyB5qwPyOtc/hSH7QfBSG1Ym5SWHf+FRXcRZXEgrdzWXBzEAyhnmNzvuOnlWG/6cqHPsBlflkPHzSrq6jaf9zI8jl5LQ/49h9u92/pf8q3Bs6oAsG+Y90x/rVD/wA/I+yQ4lxxe9tm1clNc4ggjfXWJB0FJ1Gy690jTHkO0d9+OW5US7apMQLZMuFj7Ke92nJ9gKAObGfyin/4TmnrXUjtqN4PRkd/wLnCcQvOuZzBLEKAR7A0DaDnE89I5zXjtt7ReyY08XVDdTvJ/AC39nR9JGJnm99OH7XAuPcvNZey/dhMwvllykyoygTmB1J108PnWXFXS00bZ4p7uvmw3OXO+R03Zi+qnUQxzXa5uXFJ/wCHNmZRGhiT+ukV7J23adkMcjr3eL2GZHHwN/BYLdnSOc5otYG1zkqvidxrZjm3hjoes/rcV5f+MW2Oo1Dtzh81Go0KGMIeQ7UKxdxGXNJiT89fiK1thU7umMzhYAZd/wDjVUzPa7qhV2N4gEU5H8WwynY+cV6mWOZzbMbmfLx/Cz5ahsYyOfJV/b7iP7/grOFVntlSpusQCGhdgM0nxQZMbVdHRvwjGRfl8CZZtprWNAaScr7vcqo7JY9sBaOHVswdy694NjADBYI6AkfnURFEZOjcTdOvrKoQGeENLRrvLb8bHTn+M0vxTia5mRjcUMhYdyQp7zN/DmfsA5jA12giTWfWU0EDwGg556+HLinPpbZpqg+qcBk6wB0G8m3HMYeGZ1WWUrbtExdF/vJDzCZIgqVKyTmMzJ2AjnS5DXtsQvXzU9zZxDm7x+f8LR8O4qwuW2tsVL2iHymNAQRPUZp3609FR0rywNbqCSLnLzXh62Gop6aoa9xs17cB0vcZjnlY9oVweO310F5wIHM8gAPkBRPsunDsgfFefjralosHlKcSB7yObagc42Hxg1qsmjDTbINyPDn4KEl3PLnG5VdceCRuRvGvrUxICAePFdDF5fVlnyCk/wCoAj6xVbKhrrW3kjwPwqTW3US3qtuulifS14ZgzmKkecAj8aoFSzpMN8sOLzIP4VLgV3fOUkRtAJ8yJ/P4VKmqBKwO43t2A/4UcCLJLAkKzkR4UALmdNASNBz9asllwC9rpmloxO/CXhvMqvucWuLObCsJPhlihyzzDAyeUiBPI1nf6g/gvXx/RzZQMDibDO1jnby7OCntcWUmDZvKse3GcA8wQo2jn8quFeL5tySVR9HVMbLg3dwtu7fnauRx+xMKWbxZQIyn/Nz08t647aTAMgUvF9J1Dnf1HgC2ozz4WyUuA4q1wkhALQB8RkljBAE7TmIMASApqMFTLPILCzfm9W7Q2NRUFIcTsUpyHiDe3ZfPmnkxANal144xkJmxiCplTB+vu51FzGvyIRHI+M3abKDiJZ2LxvEgeQA/CosZgGEK4zdI67tUraNTQ4J7/Fb8KitAA6CdBOp9KXkZDGDI8bx5myYZUPLcN9EtbxrPuxOhOpJqyolbTtDgN4HibftVPa533FFrESYq6WVsTC92gVJiUy4uphw0VZhUq42pKswqx4bZuXpy5QBuzGBJ2HqaztobVgoQOkuSb2DRc2Gp7Am6PZMtUTgsAN5Nh2JyzhnHe2WEXAodeYYKeR5zNZs22ad38erjdeMuLHH/AI4hlcbrEC/LMJ6HZEjWzUzx17Bw54Tu7bqJ+M3jZyWgttgnhdvTQgNp9aWrPpukqKiSdzyST9ota/A7/Rei2DNXytjiZDeNtgSbjLlz37+5Wv7PTf8A3U/vDl2718rFi2ZfDrJ1jNmHurwm36dlPV9G0AWAuB84WXpaxmCS1rck32lxy2LZZvtMABMHqSPh9Kf+l4XVNYL6Mac9w3W77nzWFtaYQ0/aR87rLKdpcct50YAgQHBP2syrp7iCD5g16zZ2yGOp2xyn7C8WH/cfUWI5ELAr9oOEhLB9wBv3bvmqqzePUmfn09a3oqeGEdQAc/c6rEJc7UqI39NBzj3mYHyq0yNBsTuv3D/KBEorl1sucagbx9k+Y5eu1V9O0SdGcju59ntr3KwRDRR8ZElU1gosRvPUec0lSObNE8u/5HPhbTwFk3SSugf0jOwjcRvB4g717w7FnCYm134DlkKFgPZJYQY6jnHJyBtrmzzGazj2A8edua9t9OSRPjmEFwA4OwnmDv4ZZdmZzyou1fFO+uNlJyDYbCfSlmNsV62d/wDSsDkrTgXDwuHVgPE6PcY+S+wvzB/4pyknDX97Wjv1PgLL5lt6sdNVGO/VbYAc7Zn8KS/ZcMRpppqQPrypySsidZwO7tWK0Cyt8U+bEE8yAumkCNh0rzjqqQMDdwz7Tffx0QTdKIgVJCgZncn3F1A9ACdKvmrJS8AnQNHoT3khTfqO5dXQClwkCSAnuAMfX5CqI6uQObno6/ebfO9Qb+VxwmyoyiAdFfX70afCaYrK6YvOdtW91/0pyfcn7LagwNSSfUaA/IUiZ32AvoLdx/yq8KWvqCjGPtD5kLPrFOUdZKyQAHdbuFzbvOq6GhVOGxjKwYRI1FehNU8jcrGtAN0zhOMXgUGbTMN9enWoOnJFyArYpJGZMcR2HXtXuCdbpcG2inLOZMwIII2E5R7gKWeQ0ZBehpfqbaLXtDpMQG4gZ7s7WJ8V1ieE238TSWUTmnxGNRJGtV3DrXCuqfqWqc5zcLOVhp2Z+t0ri8ScxGkDQDkBtA6U+ypcGiwC8pI3E8knMpoqMlpogtIPTQHX10pA7Rma6RuXVsR32y7FUWBWKIAxUDTf/wBI/v61nHadQ44ifmK/67FEsBUV26Vt5gBJaNeXpTlLtKeSRrCcgL9vb87VAwtVffvHeBJNav8ALfwCGMByXeGxJzDala2dz4HAgcfBSEYBXuHE3B5gj0AGgFY09ZI6IRHQda+8k7yVaWiy7vHQGBOX8/zqArZjG6IuuD7j29eKiGqe4JC6fYX56T86i2tmY7EHZ/sHzsL8UFoC5yAsixAZ2Ux0ER7/AM60qba1SGSPJvYA5q6np2SSBrt6743ijbIw6wEU5vNmI9pj1jTlV2zKp83/AMx9sbhh5BoOg5E5m9yTv0TW0IxFanZ9oz7Sd5WzwGIZreFuNq8RPWbTMfmgNeJqj0b6qBv2k3twIeLW7nEdi9TTtxsgkd91rX7Wn2CedVKhCisuvhYAjc8jSDqmbpTK15DiBmDY6DgtCnb0TeoSLX07Un2l4u+Gw+e2qaEAAg5QPRSKv2XRtrqnBM453N75+JBSW0Kh0EZkbmb71n8agxFgYpxFwwDlJynToxMe416jZ9bLQ1Boo7FgzFxmO8W8wSsWqpY6qAVLsnctPA38lSYc5mZDssx5a1rVe0pYWCRgFzrly7V52Rn9t8gnHUZU06Gec6fWs3/UZxK431uLbs7+l8vZQDQvQo72IETnj+rb+9LmtmIzP9uHuXcKWwTRcWAIZcrDkRlY6jr4RTs9VI+Nwd/abg7xmPdTLbgqe2g74aewDl/9fpNKNqpBE9oP3EX8/VRAyIVD2rPhQ88xM+up+dWRSuc8g8vIWXq/pBxFTK3cWjyP7VNwRQcRakT45941HzFWyktYSF6jbsjmUMhbwt45LWcIuFbJUbAFR6AsBSb3kSXHavm9aMdQ5x1Nj4gKYYNLvica7bkUR18sAwstbsS0eQ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4108" name="Picture 12" descr="Divervitos dibuj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72338"/>
          </a:xfrm>
          <a:prstGeom prst="rect">
            <a:avLst/>
          </a:prstGeom>
          <a:noFill/>
        </p:spPr>
      </p:pic>
      <p:sp>
        <p:nvSpPr>
          <p:cNvPr id="9" name="Rettangolo 8"/>
          <p:cNvSpPr/>
          <p:nvPr/>
        </p:nvSpPr>
        <p:spPr>
          <a:xfrm>
            <a:off x="1500167" y="2000240"/>
            <a:ext cx="392908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PICCOLI POETI </a:t>
            </a:r>
          </a:p>
          <a:p>
            <a:pPr algn="ctr"/>
            <a:r>
              <a:rPr lang="it-IT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CRESCONO</a:t>
            </a:r>
            <a:endParaRPr lang="it-IT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</Words>
  <Application>Microsoft Office PowerPoint</Application>
  <PresentationFormat>Presentazione su schermo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Mary</dc:creator>
  <cp:lastModifiedBy>Mary</cp:lastModifiedBy>
  <cp:revision>7</cp:revision>
  <dcterms:created xsi:type="dcterms:W3CDTF">2016-05-23T17:16:04Z</dcterms:created>
  <dcterms:modified xsi:type="dcterms:W3CDTF">2016-05-25T03:28:59Z</dcterms:modified>
</cp:coreProperties>
</file>