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7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87B9D-0B22-4501-B23B-A659CF0A984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85771-D1CF-4D6E-AA47-A0DABF346BF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e1/78/6d/e1786d23bef3b802bf5e76065bfbacf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071802" y="42860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Il coniglio pazzerello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85984" y="1357299"/>
            <a:ext cx="52149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  Il coniglio pazzerello</a:t>
            </a:r>
          </a:p>
          <a:p>
            <a:pPr algn="ctr"/>
            <a:r>
              <a:rPr lang="it-IT" sz="2800" dirty="0"/>
              <a:t>s</a:t>
            </a:r>
            <a:r>
              <a:rPr lang="it-IT" sz="2800" dirty="0" smtClean="0"/>
              <a:t>ta in giardino col cappello,</a:t>
            </a:r>
          </a:p>
          <a:p>
            <a:pPr algn="ctr"/>
            <a:r>
              <a:rPr lang="it-IT" sz="2800" dirty="0"/>
              <a:t>i</a:t>
            </a:r>
            <a:r>
              <a:rPr lang="it-IT" sz="2800" dirty="0" smtClean="0"/>
              <a:t>l cappello è così grande</a:t>
            </a:r>
          </a:p>
          <a:p>
            <a:pPr algn="ctr"/>
            <a:r>
              <a:rPr lang="it-IT" sz="2800" dirty="0"/>
              <a:t>c</a:t>
            </a:r>
            <a:r>
              <a:rPr lang="it-IT" sz="2800" dirty="0" smtClean="0"/>
              <a:t>he  sta bene anche ad un gigante.</a:t>
            </a:r>
          </a:p>
          <a:p>
            <a:pPr algn="ctr"/>
            <a:r>
              <a:rPr lang="it-IT" sz="2800" dirty="0" smtClean="0"/>
              <a:t>Il coniglio pazzerello raccoglie le carote</a:t>
            </a:r>
          </a:p>
          <a:p>
            <a:pPr algn="ctr"/>
            <a:r>
              <a:rPr lang="it-IT" sz="2800" dirty="0" smtClean="0"/>
              <a:t>e le mette dentro alle zucche vuote.</a:t>
            </a:r>
          </a:p>
          <a:p>
            <a:pPr algn="ctr"/>
            <a:r>
              <a:rPr lang="it-IT" sz="2800" dirty="0" smtClean="0"/>
              <a:t>                           </a:t>
            </a:r>
          </a:p>
          <a:p>
            <a:pPr algn="ctr"/>
            <a:r>
              <a:rPr lang="it-IT" sz="2800" dirty="0" smtClean="0"/>
              <a:t>  </a:t>
            </a:r>
            <a:r>
              <a:rPr lang="it-IT" sz="2800" dirty="0" smtClean="0"/>
              <a:t>Gaia </a:t>
            </a:r>
            <a:r>
              <a:rPr lang="it-IT" sz="2800" dirty="0" err="1" smtClean="0"/>
              <a:t>Maricchiolo</a:t>
            </a:r>
            <a:endParaRPr lang="it-I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5</cp:revision>
  <dcterms:created xsi:type="dcterms:W3CDTF">2016-05-23T17:00:05Z</dcterms:created>
  <dcterms:modified xsi:type="dcterms:W3CDTF">2016-05-25T03:39:11Z</dcterms:modified>
</cp:coreProperties>
</file>