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1.gstatic.com/images?q=tbn:ANd9GcQEu01I6RkULnLGkwaob94Gyu-339YNilYZmFR8Fg9ZyB12BFM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http://www.silvitablanco.com.ar/autumn/arb/f976d60c696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3357554" y="214291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Le stagioni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357554" y="1000109"/>
            <a:ext cx="478634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L’estate mi piace</a:t>
            </a:r>
          </a:p>
          <a:p>
            <a:pPr algn="ctr"/>
            <a:r>
              <a:rPr lang="it-IT" sz="2000" dirty="0"/>
              <a:t>p</a:t>
            </a:r>
            <a:r>
              <a:rPr lang="it-IT" sz="2000" dirty="0" smtClean="0"/>
              <a:t>erché </a:t>
            </a:r>
            <a:r>
              <a:rPr lang="it-IT" sz="2000" dirty="0" smtClean="0"/>
              <a:t>ha </a:t>
            </a:r>
            <a:r>
              <a:rPr lang="it-IT" sz="2000" smtClean="0"/>
              <a:t>tanta luce</a:t>
            </a:r>
            <a:r>
              <a:rPr lang="it-IT" sz="2000" smtClean="0"/>
              <a:t>,</a:t>
            </a:r>
            <a:endParaRPr lang="it-IT" sz="2000" dirty="0" smtClean="0"/>
          </a:p>
          <a:p>
            <a:pPr algn="ctr"/>
            <a:r>
              <a:rPr lang="it-IT" sz="2000" dirty="0"/>
              <a:t>f</a:t>
            </a:r>
            <a:r>
              <a:rPr lang="it-IT" sz="2000" dirty="0" smtClean="0"/>
              <a:t>a sbocciare la natura</a:t>
            </a:r>
          </a:p>
          <a:p>
            <a:pPr algn="ctr"/>
            <a:r>
              <a:rPr lang="it-IT" sz="2000" dirty="0"/>
              <a:t>e</a:t>
            </a:r>
            <a:r>
              <a:rPr lang="it-IT" sz="2000" dirty="0" smtClean="0"/>
              <a:t> la </a:t>
            </a:r>
            <a:r>
              <a:rPr lang="it-IT" sz="2000" dirty="0" smtClean="0"/>
              <a:t>frutta fa </a:t>
            </a:r>
            <a:r>
              <a:rPr lang="it-IT" sz="2000" dirty="0" smtClean="0"/>
              <a:t>diventar matura.</a:t>
            </a:r>
          </a:p>
          <a:p>
            <a:pPr algn="ctr"/>
            <a:r>
              <a:rPr lang="it-IT" sz="2000" dirty="0" smtClean="0"/>
              <a:t>In primavera  volano le farfalle</a:t>
            </a:r>
          </a:p>
          <a:p>
            <a:pPr algn="ctr"/>
            <a:r>
              <a:rPr lang="it-IT" sz="2000" dirty="0" smtClean="0"/>
              <a:t>con  le ali  colorate  e molto belle,</a:t>
            </a:r>
          </a:p>
          <a:p>
            <a:pPr algn="ctr"/>
            <a:r>
              <a:rPr lang="it-IT" sz="2000" dirty="0"/>
              <a:t>s</a:t>
            </a:r>
            <a:r>
              <a:rPr lang="it-IT" sz="2000" dirty="0" smtClean="0"/>
              <a:t>i intrecciano con i fiori le ghirlande,</a:t>
            </a:r>
          </a:p>
          <a:p>
            <a:pPr algn="ctr"/>
            <a:r>
              <a:rPr lang="it-IT" sz="2000" dirty="0"/>
              <a:t>c</a:t>
            </a:r>
            <a:r>
              <a:rPr lang="it-IT" sz="2000" dirty="0" smtClean="0"/>
              <a:t>antano i grilli come bande.</a:t>
            </a:r>
          </a:p>
          <a:p>
            <a:pPr algn="ctr"/>
            <a:r>
              <a:rPr lang="it-IT" sz="2000" dirty="0" smtClean="0"/>
              <a:t>L’autunno fa cadere le foglie</a:t>
            </a:r>
          </a:p>
          <a:p>
            <a:pPr algn="ctr"/>
            <a:r>
              <a:rPr lang="it-IT" sz="2000" dirty="0" smtClean="0"/>
              <a:t>che poi il  vento  toglie,</a:t>
            </a:r>
          </a:p>
          <a:p>
            <a:pPr algn="ctr"/>
            <a:r>
              <a:rPr lang="it-IT" sz="2000" dirty="0"/>
              <a:t>l</a:t>
            </a:r>
            <a:r>
              <a:rPr lang="it-IT" sz="2000" dirty="0" smtClean="0"/>
              <a:t>e colora rosse,gialle ,marroni </a:t>
            </a:r>
          </a:p>
          <a:p>
            <a:pPr algn="ctr"/>
            <a:r>
              <a:rPr lang="it-IT" sz="2000" dirty="0"/>
              <a:t>e</a:t>
            </a:r>
            <a:r>
              <a:rPr lang="it-IT" sz="2000" dirty="0" smtClean="0"/>
              <a:t> sparge intorno l’odore del torrone.</a:t>
            </a:r>
          </a:p>
          <a:p>
            <a:pPr algn="ctr"/>
            <a:r>
              <a:rPr lang="it-IT" sz="2000" dirty="0" smtClean="0"/>
              <a:t>L’inverno è bello,</a:t>
            </a:r>
          </a:p>
          <a:p>
            <a:pPr algn="ctr"/>
            <a:r>
              <a:rPr lang="it-IT" sz="2000" dirty="0"/>
              <a:t>m</a:t>
            </a:r>
            <a:r>
              <a:rPr lang="it-IT" sz="2000" dirty="0" smtClean="0"/>
              <a:t>a ti fa aprire l’ombrello,</a:t>
            </a:r>
          </a:p>
          <a:p>
            <a:pPr algn="ctr"/>
            <a:r>
              <a:rPr lang="it-IT" sz="2000" dirty="0"/>
              <a:t>t</a:t>
            </a:r>
            <a:r>
              <a:rPr lang="it-IT" sz="2000" dirty="0" smtClean="0"/>
              <a:t>i porta il Natale in dono</a:t>
            </a:r>
          </a:p>
          <a:p>
            <a:pPr algn="ctr"/>
            <a:r>
              <a:rPr lang="it-IT" sz="2000" dirty="0"/>
              <a:t>m</a:t>
            </a:r>
            <a:r>
              <a:rPr lang="it-IT" sz="2000" dirty="0" smtClean="0"/>
              <a:t>a tu sogni il tempo buono.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 smtClean="0"/>
              <a:t>                                      Sofia </a:t>
            </a:r>
            <a:r>
              <a:rPr lang="it-IT" sz="2000" dirty="0" err="1" smtClean="0"/>
              <a:t>Pennisi</a:t>
            </a:r>
            <a:endParaRPr lang="it-IT" sz="2000" dirty="0" smtClean="0"/>
          </a:p>
          <a:p>
            <a:endParaRPr lang="it-IT" dirty="0"/>
          </a:p>
          <a:p>
            <a:r>
              <a:rPr lang="it-IT" dirty="0" smtClean="0"/>
              <a:t>                                   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                                         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100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9</cp:revision>
  <dcterms:created xsi:type="dcterms:W3CDTF">2016-05-23T17:16:04Z</dcterms:created>
  <dcterms:modified xsi:type="dcterms:W3CDTF">2016-05-25T03:32:11Z</dcterms:modified>
</cp:coreProperties>
</file>