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53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A087-E5CA-48C5-B397-651D4CF9925B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09E4-2223-459E-A683-7A8A51027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A087-E5CA-48C5-B397-651D4CF9925B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09E4-2223-459E-A683-7A8A51027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A087-E5CA-48C5-B397-651D4CF9925B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09E4-2223-459E-A683-7A8A51027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A087-E5CA-48C5-B397-651D4CF9925B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09E4-2223-459E-A683-7A8A51027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A087-E5CA-48C5-B397-651D4CF9925B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09E4-2223-459E-A683-7A8A51027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A087-E5CA-48C5-B397-651D4CF9925B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09E4-2223-459E-A683-7A8A51027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A087-E5CA-48C5-B397-651D4CF9925B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09E4-2223-459E-A683-7A8A51027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A087-E5CA-48C5-B397-651D4CF9925B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09E4-2223-459E-A683-7A8A51027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A087-E5CA-48C5-B397-651D4CF9925B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09E4-2223-459E-A683-7A8A51027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A087-E5CA-48C5-B397-651D4CF9925B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09E4-2223-459E-A683-7A8A51027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A087-E5CA-48C5-B397-651D4CF9925B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09E4-2223-459E-A683-7A8A51027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1A087-E5CA-48C5-B397-651D4CF9925B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909E4-2223-459E-A683-7A8A51027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t2.ftcdn.net/jpg/00/09/43/07/240_F_9430727_wzPBa0pWCpb4Cwon0XR7nJ2Hot0Zno4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3643306" y="1285860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Il mondo è bello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57290" y="2214554"/>
            <a:ext cx="72152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Il mondo </a:t>
            </a:r>
            <a:r>
              <a:rPr lang="it-IT" sz="2800" smtClean="0"/>
              <a:t>è colorato e </a:t>
            </a:r>
            <a:r>
              <a:rPr lang="it-IT" sz="2800" dirty="0" smtClean="0"/>
              <a:t>bello</a:t>
            </a:r>
          </a:p>
          <a:p>
            <a:pPr algn="ctr"/>
            <a:r>
              <a:rPr lang="it-IT" sz="2800" dirty="0"/>
              <a:t>c</a:t>
            </a:r>
            <a:r>
              <a:rPr lang="it-IT" sz="2800" dirty="0" smtClean="0"/>
              <a:t>ome un acquerello,</a:t>
            </a:r>
          </a:p>
          <a:p>
            <a:pPr algn="ctr"/>
            <a:r>
              <a:rPr lang="it-IT" sz="2800" dirty="0"/>
              <a:t>è</a:t>
            </a:r>
            <a:r>
              <a:rPr lang="it-IT" sz="2800" dirty="0" smtClean="0"/>
              <a:t> un arcobaleno  di colori</a:t>
            </a:r>
          </a:p>
          <a:p>
            <a:pPr algn="ctr"/>
            <a:r>
              <a:rPr lang="it-IT" sz="2800" dirty="0"/>
              <a:t>d</a:t>
            </a:r>
            <a:r>
              <a:rPr lang="it-IT" sz="2800" dirty="0" smtClean="0"/>
              <a:t>i luci,di suoni e di rumori</a:t>
            </a:r>
          </a:p>
          <a:p>
            <a:pPr algn="ctr"/>
            <a:r>
              <a:rPr lang="it-IT" sz="2800" dirty="0" smtClean="0"/>
              <a:t>che non ci fa mai sentire soli.</a:t>
            </a:r>
          </a:p>
          <a:p>
            <a:pPr algn="ctr"/>
            <a:r>
              <a:rPr lang="it-IT" sz="2800" dirty="0" smtClean="0"/>
              <a:t>Guardare intorno rallegra il cuore.</a:t>
            </a:r>
          </a:p>
          <a:p>
            <a:pPr algn="ctr"/>
            <a:endParaRPr lang="it-IT" sz="2800" dirty="0"/>
          </a:p>
          <a:p>
            <a:pPr algn="ctr"/>
            <a:r>
              <a:rPr lang="it-IT" sz="2800" dirty="0" smtClean="0"/>
              <a:t>                                          Matilde Gullotta</a:t>
            </a:r>
            <a:endParaRPr lang="it-IT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42</Words>
  <Application>Microsoft Office PowerPoint</Application>
  <PresentationFormat>Presentazione su schermo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Mary</dc:creator>
  <cp:lastModifiedBy>Mary</cp:lastModifiedBy>
  <cp:revision>11</cp:revision>
  <dcterms:created xsi:type="dcterms:W3CDTF">2016-05-23T15:05:45Z</dcterms:created>
  <dcterms:modified xsi:type="dcterms:W3CDTF">2016-05-25T03:36:54Z</dcterms:modified>
</cp:coreProperties>
</file>