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EFF3-FAC7-4855-8B2C-2E01521A505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08DA-8E46-4798-AB90-AB02B911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pianetamamma.it/mammaecasalinga/wp-content/uploads/2012/05/BORDER_STARS-300x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857620" y="128586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 Mamma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28662" y="2000240"/>
            <a:ext cx="678661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Mamma sei bella</a:t>
            </a:r>
          </a:p>
          <a:p>
            <a:pPr algn="ctr"/>
            <a:r>
              <a:rPr lang="it-IT" sz="2800" dirty="0" smtClean="0"/>
              <a:t>come una stella,</a:t>
            </a:r>
          </a:p>
          <a:p>
            <a:pPr algn="ctr"/>
            <a:r>
              <a:rPr lang="it-IT" sz="2800" dirty="0"/>
              <a:t>u</a:t>
            </a:r>
            <a:r>
              <a:rPr lang="it-IT" sz="2800" dirty="0" smtClean="0"/>
              <a:t>na stella che sta nel cielo,</a:t>
            </a:r>
          </a:p>
          <a:p>
            <a:pPr algn="ctr"/>
            <a:r>
              <a:rPr lang="it-IT" sz="2800" dirty="0" smtClean="0"/>
              <a:t>il tuo amore mi avvolge come un velo.</a:t>
            </a:r>
          </a:p>
          <a:p>
            <a:pPr algn="ctr"/>
            <a:r>
              <a:rPr lang="it-IT" sz="2800" dirty="0" smtClean="0"/>
              <a:t>Mamma tu sei la mia fatina</a:t>
            </a:r>
          </a:p>
          <a:p>
            <a:pPr algn="ctr"/>
            <a:r>
              <a:rPr lang="it-IT" sz="2800" dirty="0"/>
              <a:t>e</a:t>
            </a:r>
            <a:r>
              <a:rPr lang="it-IT" sz="2800" dirty="0" smtClean="0"/>
              <a:t> io sono la tua bambina.</a:t>
            </a:r>
          </a:p>
          <a:p>
            <a:pPr algn="ctr"/>
            <a:r>
              <a:rPr lang="it-IT" sz="2800" dirty="0"/>
              <a:t>P</a:t>
            </a:r>
            <a:r>
              <a:rPr lang="it-IT" sz="2800" dirty="0" smtClean="0"/>
              <a:t>er me sei la luce del sole</a:t>
            </a:r>
          </a:p>
          <a:p>
            <a:pPr algn="ctr"/>
            <a:r>
              <a:rPr lang="it-IT" sz="2800" dirty="0"/>
              <a:t>c</a:t>
            </a:r>
            <a:r>
              <a:rPr lang="it-IT" sz="2800" dirty="0" smtClean="0"/>
              <a:t>he mi dà tanto calore.</a:t>
            </a:r>
          </a:p>
          <a:p>
            <a:pPr algn="ctr"/>
            <a:r>
              <a:rPr lang="it-IT" sz="2800" dirty="0" smtClean="0"/>
              <a:t>                                     </a:t>
            </a:r>
            <a:r>
              <a:rPr lang="it-IT" sz="2800" dirty="0" smtClean="0"/>
              <a:t>Rebecca </a:t>
            </a:r>
            <a:r>
              <a:rPr lang="it-IT" sz="2800" smtClean="0"/>
              <a:t>Melardi </a:t>
            </a:r>
            <a:endParaRPr lang="it-IT" sz="2800" dirty="0" smtClean="0"/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                                                  </a:t>
            </a:r>
          </a:p>
          <a:p>
            <a:pPr algn="ctr"/>
            <a:endParaRPr lang="it-IT" sz="2800" dirty="0"/>
          </a:p>
          <a:p>
            <a:pPr algn="r"/>
            <a:r>
              <a:rPr lang="it-IT" dirty="0" smtClean="0"/>
              <a:t>                                                    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3</cp:revision>
  <dcterms:created xsi:type="dcterms:W3CDTF">2016-05-23T16:26:40Z</dcterms:created>
  <dcterms:modified xsi:type="dcterms:W3CDTF">2016-05-24T17:52:39Z</dcterms:modified>
</cp:coreProperties>
</file>