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BDD1E-8360-4CA9-8377-168EDB11625C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AD93-C9B6-4788-BFC0-BA86F954920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views.123rf.com/images/deyangeorgiev/deyangeorgiev1109/deyangeorgiev110900152/10714312-Mani-colorate-dipinte-Telaio-con-le-mani-Archivio-Fotograf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714744" y="128586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Viva l’Italia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414" y="2000240"/>
            <a:ext cx="72866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L’Italia,che bella nazione,</a:t>
            </a:r>
          </a:p>
          <a:p>
            <a:pPr algn="ctr"/>
            <a:r>
              <a:rPr lang="it-IT" sz="2800" dirty="0"/>
              <a:t>d</a:t>
            </a:r>
            <a:r>
              <a:rPr lang="it-IT" sz="2800" dirty="0" smtClean="0"/>
              <a:t>i gente che vive nella </a:t>
            </a:r>
            <a:r>
              <a:rPr lang="it-IT" sz="2800" smtClean="0"/>
              <a:t>sua </a:t>
            </a:r>
            <a:r>
              <a:rPr lang="it-IT" sz="2800" smtClean="0"/>
              <a:t>regione,</a:t>
            </a:r>
            <a:endParaRPr lang="it-IT" sz="2800" dirty="0" smtClean="0"/>
          </a:p>
          <a:p>
            <a:pPr algn="ctr"/>
            <a:r>
              <a:rPr lang="it-IT" sz="2800" dirty="0"/>
              <a:t>c</a:t>
            </a:r>
            <a:r>
              <a:rPr lang="it-IT" sz="2800" dirty="0" smtClean="0"/>
              <a:t>on altri cittadini in comunione.</a:t>
            </a:r>
          </a:p>
          <a:p>
            <a:pPr algn="ctr"/>
            <a:r>
              <a:rPr lang="it-IT" sz="2800" dirty="0" smtClean="0"/>
              <a:t>L’Italia è  piccola  ma ha un gran cuore</a:t>
            </a:r>
          </a:p>
          <a:p>
            <a:pPr algn="ctr"/>
            <a:r>
              <a:rPr lang="it-IT" sz="2800" dirty="0" smtClean="0"/>
              <a:t>ed è generosa quando occorre.</a:t>
            </a:r>
          </a:p>
          <a:p>
            <a:pPr algn="ctr"/>
            <a:r>
              <a:rPr lang="it-IT" sz="2800" dirty="0" smtClean="0"/>
              <a:t>Verde,bianco e rosso sono i colori</a:t>
            </a:r>
          </a:p>
          <a:p>
            <a:pPr algn="ctr"/>
            <a:r>
              <a:rPr lang="it-IT" sz="2800" dirty="0" smtClean="0"/>
              <a:t> che mi riempiono di gioia il cuore.</a:t>
            </a:r>
          </a:p>
          <a:p>
            <a:pPr algn="ctr"/>
            <a:endParaRPr lang="it-IT" sz="2400" dirty="0"/>
          </a:p>
          <a:p>
            <a:pPr algn="ctr"/>
            <a:r>
              <a:rPr lang="it-IT" sz="2800" dirty="0" smtClean="0"/>
              <a:t>                                                          Enrico </a:t>
            </a:r>
            <a:r>
              <a:rPr lang="it-IT" sz="2800" dirty="0" err="1" smtClean="0"/>
              <a:t>Turrisi</a:t>
            </a:r>
            <a:endParaRPr lang="it-IT" sz="2800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6</cp:revision>
  <dcterms:created xsi:type="dcterms:W3CDTF">2016-05-23T16:40:45Z</dcterms:created>
  <dcterms:modified xsi:type="dcterms:W3CDTF">2016-05-25T03:34:52Z</dcterms:modified>
</cp:coreProperties>
</file>