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2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2919-1772-40D8-A712-7829C7036A69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89AE-7341-40AD-BB71-1718F944B3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isultati immagini per cornicette colorate per bamb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428860" y="100010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        Com’è bella l’estate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28662" y="1785926"/>
            <a:ext cx="6715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Com’è bella l’estate</a:t>
            </a:r>
          </a:p>
          <a:p>
            <a:pPr algn="ctr"/>
            <a:r>
              <a:rPr lang="it-IT" sz="2400" dirty="0"/>
              <a:t>s</a:t>
            </a:r>
            <a:r>
              <a:rPr lang="it-IT" sz="2400" dirty="0" smtClean="0"/>
              <a:t>embra l’orto delle fate.</a:t>
            </a:r>
          </a:p>
          <a:p>
            <a:pPr algn="ctr"/>
            <a:r>
              <a:rPr lang="it-IT" sz="2400" dirty="0" smtClean="0"/>
              <a:t>Un orto amato dalle farfalle </a:t>
            </a:r>
          </a:p>
          <a:p>
            <a:pPr algn="ctr"/>
            <a:r>
              <a:rPr lang="it-IT" sz="2400" dirty="0"/>
              <a:t>d</a:t>
            </a:r>
            <a:r>
              <a:rPr lang="it-IT" sz="2400" dirty="0" smtClean="0"/>
              <a:t>alle ali tutte gialle,</a:t>
            </a:r>
          </a:p>
          <a:p>
            <a:pPr algn="ctr"/>
            <a:r>
              <a:rPr lang="it-IT" sz="2400" dirty="0" smtClean="0"/>
              <a:t>e dai </a:t>
            </a:r>
            <a:r>
              <a:rPr lang="it-IT" sz="2400" dirty="0" err="1" smtClean="0"/>
              <a:t>bruchetti</a:t>
            </a:r>
            <a:r>
              <a:rPr lang="it-IT" sz="2400" dirty="0" smtClean="0"/>
              <a:t> </a:t>
            </a:r>
            <a:r>
              <a:rPr lang="it-IT" sz="2400" dirty="0" smtClean="0"/>
              <a:t>dalla gran testa</a:t>
            </a:r>
          </a:p>
          <a:p>
            <a:pPr algn="ctr"/>
            <a:r>
              <a:rPr lang="it-IT" sz="2400" dirty="0"/>
              <a:t>c</a:t>
            </a:r>
            <a:r>
              <a:rPr lang="it-IT" sz="2400" dirty="0" smtClean="0"/>
              <a:t>he nell’orto fan sempre festa.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                                                  </a:t>
            </a:r>
            <a:r>
              <a:rPr lang="it-IT" sz="2400" dirty="0" err="1" smtClean="0"/>
              <a:t>Ninella</a:t>
            </a:r>
            <a:r>
              <a:rPr lang="it-IT" sz="2400" dirty="0" smtClean="0"/>
              <a:t>  </a:t>
            </a:r>
            <a:r>
              <a:rPr lang="it-IT" sz="2400" dirty="0" err="1" smtClean="0"/>
              <a:t>Santonocito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9</cp:revision>
  <dcterms:created xsi:type="dcterms:W3CDTF">2016-05-23T14:17:27Z</dcterms:created>
  <dcterms:modified xsi:type="dcterms:W3CDTF">2016-05-25T03:33:40Z</dcterms:modified>
</cp:coreProperties>
</file>